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76" r:id="rId4"/>
  </p:sldMasterIdLst>
  <p:notesMasterIdLst>
    <p:notesMasterId r:id="rId18"/>
  </p:notesMasterIdLst>
  <p:handoutMasterIdLst>
    <p:handoutMasterId r:id="rId19"/>
  </p:handoutMasterIdLst>
  <p:sldIdLst>
    <p:sldId id="2435" r:id="rId5"/>
    <p:sldId id="258" r:id="rId6"/>
    <p:sldId id="259" r:id="rId7"/>
    <p:sldId id="260" r:id="rId8"/>
    <p:sldId id="2437" r:id="rId9"/>
    <p:sldId id="2438" r:id="rId10"/>
    <p:sldId id="2439" r:id="rId11"/>
    <p:sldId id="2440" r:id="rId12"/>
    <p:sldId id="2441" r:id="rId13"/>
    <p:sldId id="2442" r:id="rId14"/>
    <p:sldId id="2443" r:id="rId15"/>
    <p:sldId id="2444" r:id="rId16"/>
    <p:sldId id="2436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898989"/>
    <a:srgbClr val="2F3342"/>
    <a:srgbClr val="A53F52"/>
    <a:srgbClr val="2C2153"/>
    <a:srgbClr val="E99757"/>
    <a:srgbClr val="0102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 autoAdjust="0"/>
    <p:restoredTop sz="94674" autoAdjust="0"/>
  </p:normalViewPr>
  <p:slideViewPr>
    <p:cSldViewPr snapToGrid="0">
      <p:cViewPr varScale="1">
        <p:scale>
          <a:sx n="85" d="100"/>
          <a:sy n="85" d="100"/>
        </p:scale>
        <p:origin x="562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70" d="100"/>
          <a:sy n="70" d="100"/>
        </p:scale>
        <p:origin x="-2766" y="-9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F97DFCF-F890-A143-9133-C8B65C9B01E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E2C281-2434-D94F-B4BD-BA3CD4DB84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6D5B4E-BF3E-3B45-A4BA-D6C3B92870D7}" type="datetimeFigureOut">
              <a:rPr lang="en-US" smtClean="0"/>
              <a:t>10/8/2022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17CBFA-633D-5540-AFAA-BE1F495EC62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6B5631-D714-AD41-853B-A883ADC344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5AE8BC-2AB3-9E4C-9797-2A6F8A74C7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39870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A8621B-8C8E-49BA-8772-41D0FE75A082}" type="datetimeFigureOut">
              <a:rPr lang="en-US" smtClean="0"/>
              <a:t>10/8/2022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8B34ED-4CDD-41C9-90F7-D768D5559A6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59706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00104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3048000" y="3124200"/>
            <a:ext cx="8229600" cy="1894362"/>
          </a:xfrm>
        </p:spPr>
        <p:txBody>
          <a:bodyPr/>
          <a:lstStyle>
            <a:lvl1pPr>
              <a:defRPr b="1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3048000" y="5003322"/>
            <a:ext cx="8229600" cy="1371600"/>
          </a:xfrm>
        </p:spPr>
        <p:txBody>
          <a:bodyPr/>
          <a:lstStyle>
            <a:lvl1pPr marL="0" indent="0" algn="l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 bwMode="auto">
          <a:xfrm rot="5400000">
            <a:off x="10733828" y="1110597"/>
            <a:ext cx="2286000" cy="508000"/>
          </a:xfrm>
        </p:spPr>
        <p:txBody>
          <a:bodyPr/>
          <a:lstStyle/>
          <a:p>
            <a:pPr eaLnBrk="1" latinLnBrk="0" hangingPunct="1"/>
            <a:fld id="{E6F9B8CD-342D-4579-98EC-A8FD6B7370E1}" type="datetimeFigureOut">
              <a:rPr lang="en-US" smtClean="0"/>
              <a:pPr eaLnBrk="1" latinLnBrk="0" hangingPunct="1"/>
              <a:t>10/8/2022</a:t>
            </a:fld>
            <a:endParaRPr lang="en-US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10045959" y="4117661"/>
            <a:ext cx="3657600" cy="512064"/>
          </a:xfrm>
        </p:spPr>
        <p:txBody>
          <a:bodyPr/>
          <a:lstStyle/>
          <a:p>
            <a:endParaRPr kumimoji="0" lang="en-US" dirty="0"/>
          </a:p>
        </p:txBody>
      </p:sp>
      <p:sp>
        <p:nvSpPr>
          <p:cNvPr id="10" name="Rectangle 9"/>
          <p:cNvSpPr/>
          <p:nvPr/>
        </p:nvSpPr>
        <p:spPr bwMode="auto">
          <a:xfrm>
            <a:off x="508000" y="0"/>
            <a:ext cx="8128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368448" y="0"/>
            <a:ext cx="139552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4" name="Rectangle 13"/>
          <p:cNvSpPr/>
          <p:nvPr/>
        </p:nvSpPr>
        <p:spPr bwMode="auto">
          <a:xfrm>
            <a:off x="1320800" y="0"/>
            <a:ext cx="242496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9" name="Rectangle 18"/>
          <p:cNvSpPr/>
          <p:nvPr/>
        </p:nvSpPr>
        <p:spPr bwMode="auto">
          <a:xfrm>
            <a:off x="1521760" y="0"/>
            <a:ext cx="30704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14179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Straight Connector 17"/>
          <p:cNvSpPr>
            <a:spLocks noChangeShapeType="1"/>
          </p:cNvSpPr>
          <p:nvPr/>
        </p:nvSpPr>
        <p:spPr bwMode="auto">
          <a:xfrm>
            <a:off x="12192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0" name="Straight Connector 19"/>
          <p:cNvSpPr>
            <a:spLocks noChangeShapeType="1"/>
          </p:cNvSpPr>
          <p:nvPr/>
        </p:nvSpPr>
        <p:spPr bwMode="auto">
          <a:xfrm>
            <a:off x="1138816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2302187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1422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2" name="Straight Connector 21"/>
          <p:cNvSpPr>
            <a:spLocks noChangeShapeType="1"/>
          </p:cNvSpPr>
          <p:nvPr/>
        </p:nvSpPr>
        <p:spPr bwMode="auto">
          <a:xfrm>
            <a:off x="12151808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7" name="Rectangle 26"/>
          <p:cNvSpPr/>
          <p:nvPr/>
        </p:nvSpPr>
        <p:spPr bwMode="auto">
          <a:xfrm>
            <a:off x="1625600" y="0"/>
            <a:ext cx="1016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Oval 20"/>
          <p:cNvSpPr/>
          <p:nvPr/>
        </p:nvSpPr>
        <p:spPr bwMode="auto">
          <a:xfrm>
            <a:off x="812800" y="3429000"/>
            <a:ext cx="1727200" cy="1295400"/>
          </a:xfrm>
          <a:prstGeom prst="ellipse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Oval 22"/>
          <p:cNvSpPr/>
          <p:nvPr/>
        </p:nvSpPr>
        <p:spPr bwMode="auto">
          <a:xfrm>
            <a:off x="1746176" y="4866752"/>
            <a:ext cx="855232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4" name="Oval 23"/>
          <p:cNvSpPr/>
          <p:nvPr/>
        </p:nvSpPr>
        <p:spPr bwMode="auto">
          <a:xfrm>
            <a:off x="1454773" y="5500632"/>
            <a:ext cx="18288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Oval 25"/>
          <p:cNvSpPr/>
          <p:nvPr/>
        </p:nvSpPr>
        <p:spPr bwMode="auto">
          <a:xfrm>
            <a:off x="2218944" y="5788152"/>
            <a:ext cx="36576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5" name="Oval 24"/>
          <p:cNvSpPr/>
          <p:nvPr/>
        </p:nvSpPr>
        <p:spPr>
          <a:xfrm>
            <a:off x="2540000" y="4495800"/>
            <a:ext cx="48768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 bwMode="auto">
          <a:xfrm>
            <a:off x="1767392" y="4928702"/>
            <a:ext cx="812800" cy="517524"/>
          </a:xfrm>
        </p:spPr>
        <p:txBody>
          <a:bodyPr/>
          <a:lstStyle/>
          <a:p>
            <a:fld id="{2BBB5E19-F10A-4C2F-BF6F-11C513378A2E}" type="slidenum">
              <a:rPr kumimoji="0" lang="en-US" smtClean="0"/>
              <a:pPr eaLnBrk="1" latinLnBrk="0" hangingPunct="1"/>
              <a:t>‹#›</a:t>
            </a:fld>
            <a:endParaRPr kumimoji="0" lang="en-US" dirty="0"/>
          </a:p>
        </p:txBody>
      </p:sp>
      <p:sp>
        <p:nvSpPr>
          <p:cNvPr id="30" name="Rectangle 6">
            <a:extLst>
              <a:ext uri="{FF2B5EF4-FFF2-40B4-BE49-F238E27FC236}">
                <a16:creationId xmlns:a16="http://schemas.microsoft.com/office/drawing/2014/main" id="{E7E94348-3BFC-4B39-9C3B-628E777B98F4}"/>
              </a:ext>
            </a:extLst>
          </p:cNvPr>
          <p:cNvSpPr/>
          <p:nvPr userDrawn="1"/>
        </p:nvSpPr>
        <p:spPr>
          <a:xfrm>
            <a:off x="0" y="0"/>
            <a:ext cx="6107906" cy="6858000"/>
          </a:xfrm>
          <a:custGeom>
            <a:avLst/>
            <a:gdLst>
              <a:gd name="connsiteX0" fmla="*/ 0 w 6107906"/>
              <a:gd name="connsiteY0" fmla="*/ 0 h 6858000"/>
              <a:gd name="connsiteX1" fmla="*/ 6107906 w 6107906"/>
              <a:gd name="connsiteY1" fmla="*/ 0 h 6858000"/>
              <a:gd name="connsiteX2" fmla="*/ 6107906 w 6107906"/>
              <a:gd name="connsiteY2" fmla="*/ 6858000 h 6858000"/>
              <a:gd name="connsiteX3" fmla="*/ 0 w 6107906"/>
              <a:gd name="connsiteY3" fmla="*/ 6858000 h 6858000"/>
              <a:gd name="connsiteX4" fmla="*/ 0 w 6107906"/>
              <a:gd name="connsiteY4" fmla="*/ 0 h 6858000"/>
              <a:gd name="connsiteX0" fmla="*/ 0 w 6107906"/>
              <a:gd name="connsiteY0" fmla="*/ 0 h 6858000"/>
              <a:gd name="connsiteX1" fmla="*/ 6107906 w 6107906"/>
              <a:gd name="connsiteY1" fmla="*/ 0 h 6858000"/>
              <a:gd name="connsiteX2" fmla="*/ 4233386 w 6107906"/>
              <a:gd name="connsiteY2" fmla="*/ 6858000 h 6858000"/>
              <a:gd name="connsiteX3" fmla="*/ 0 w 6107906"/>
              <a:gd name="connsiteY3" fmla="*/ 6858000 h 6858000"/>
              <a:gd name="connsiteX4" fmla="*/ 0 w 6107906"/>
              <a:gd name="connsiteY4" fmla="*/ 0 h 6858000"/>
              <a:gd name="connsiteX0" fmla="*/ 0 w 6107906"/>
              <a:gd name="connsiteY0" fmla="*/ 0 h 6858000"/>
              <a:gd name="connsiteX1" fmla="*/ 6107906 w 6107906"/>
              <a:gd name="connsiteY1" fmla="*/ 0 h 6858000"/>
              <a:gd name="connsiteX2" fmla="*/ 4593309 w 6107906"/>
              <a:gd name="connsiteY2" fmla="*/ 6848272 h 6858000"/>
              <a:gd name="connsiteX3" fmla="*/ 0 w 6107906"/>
              <a:gd name="connsiteY3" fmla="*/ 6858000 h 6858000"/>
              <a:gd name="connsiteX4" fmla="*/ 0 w 6107906"/>
              <a:gd name="connsiteY4" fmla="*/ 0 h 6858000"/>
              <a:gd name="connsiteX0" fmla="*/ 1517515 w 6107906"/>
              <a:gd name="connsiteY0" fmla="*/ 0 h 6858000"/>
              <a:gd name="connsiteX1" fmla="*/ 6107906 w 6107906"/>
              <a:gd name="connsiteY1" fmla="*/ 0 h 6858000"/>
              <a:gd name="connsiteX2" fmla="*/ 4593309 w 6107906"/>
              <a:gd name="connsiteY2" fmla="*/ 6848272 h 6858000"/>
              <a:gd name="connsiteX3" fmla="*/ 0 w 6107906"/>
              <a:gd name="connsiteY3" fmla="*/ 6858000 h 6858000"/>
              <a:gd name="connsiteX4" fmla="*/ 1517515 w 6107906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07906" h="6858000">
                <a:moveTo>
                  <a:pt x="1517515" y="0"/>
                </a:moveTo>
                <a:lnTo>
                  <a:pt x="6107906" y="0"/>
                </a:lnTo>
                <a:lnTo>
                  <a:pt x="4593309" y="6848272"/>
                </a:lnTo>
                <a:lnTo>
                  <a:pt x="0" y="6858000"/>
                </a:lnTo>
                <a:lnTo>
                  <a:pt x="1517515" y="0"/>
                </a:lnTo>
                <a:close/>
              </a:path>
            </a:pathLst>
          </a:custGeom>
          <a:gradFill>
            <a:gsLst>
              <a:gs pos="0">
                <a:srgbClr val="01023B">
                  <a:alpha val="80000"/>
                </a:srgbClr>
              </a:gs>
              <a:gs pos="100000">
                <a:srgbClr val="E99757">
                  <a:lumMod val="97000"/>
                  <a:lumOff val="3000"/>
                  <a:alpha val="80000"/>
                </a:srgbClr>
              </a:gs>
              <a:gs pos="50000">
                <a:srgbClr val="A53F52">
                  <a:alpha val="8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E6F9B8CD-342D-4579-98EC-A8FD6B7370E1}" type="datetimeFigureOut">
              <a:rPr lang="en-US" smtClean="0"/>
              <a:pPr eaLnBrk="1" latinLnBrk="0" hangingPunct="1"/>
              <a:t>10/8/2022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0"/>
            <a:ext cx="223520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E6F9B8CD-342D-4579-98EC-A8FD6B7370E1}" type="datetimeFigureOut">
              <a:rPr lang="en-US" smtClean="0"/>
              <a:pPr eaLnBrk="1" latinLnBrk="0" hangingPunct="1"/>
              <a:t>10/8/2022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1219AD9-34B1-4C27-8648-E7D7C69C07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2365" y="3013675"/>
            <a:ext cx="10787270" cy="830649"/>
          </a:xfrm>
        </p:spPr>
        <p:txBody>
          <a:bodyPr anchor="ctr"/>
          <a:lstStyle>
            <a:lvl1pPr algn="ctr">
              <a:defRPr sz="6000" spc="3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40849B93-E2CE-4654-9EC7-7DFA141A55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470275" y="3890624"/>
            <a:ext cx="5251450" cy="365125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spc="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823031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vider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4242487 w 6096000"/>
              <a:gd name="connsiteY2" fmla="*/ 6833286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4242487" y="6833286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effectLst>
            <a:innerShdw blurRad="254000" dist="127000">
              <a:prstClr val="black">
                <a:alpha val="50000"/>
              </a:prstClr>
            </a:inn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3C356F-E483-4AFD-856C-13BB8E8A56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4209064"/>
            <a:ext cx="5251450" cy="365125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24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ABA725B-4BCB-1D48-9C5D-46706B1871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520779"/>
            <a:ext cx="5251450" cy="1661297"/>
          </a:xfrm>
        </p:spPr>
        <p:txBody>
          <a:bodyPr anchor="ctr"/>
          <a:lstStyle>
            <a:lvl1pPr algn="l">
              <a:defRPr sz="6000" spc="300"/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528901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7754" y="365125"/>
            <a:ext cx="6043246" cy="573989"/>
          </a:xfrm>
        </p:spPr>
        <p:txBody>
          <a:bodyPr anchor="ctr">
            <a:noAutofit/>
          </a:bodyPr>
          <a:lstStyle>
            <a:lvl1pPr algn="l">
              <a:defRPr sz="3600" spc="300"/>
            </a:lvl1pPr>
          </a:lstStyle>
          <a:p>
            <a:r>
              <a:rPr lang="en-US" dirty="0"/>
              <a:t>CLICK TO EDIT MASTER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7754" y="1625512"/>
            <a:ext cx="6043246" cy="4636392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600"/>
            </a:lvl1pPr>
            <a:lvl2pPr>
              <a:lnSpc>
                <a:spcPct val="150000"/>
              </a:lnSpc>
              <a:defRPr sz="1400"/>
            </a:lvl2pPr>
            <a:lvl3pPr>
              <a:lnSpc>
                <a:spcPct val="150000"/>
              </a:lnSpc>
              <a:defRPr sz="1400"/>
            </a:lvl3pPr>
            <a:lvl4pPr>
              <a:lnSpc>
                <a:spcPct val="150000"/>
              </a:lnSpc>
              <a:defRPr sz="1200"/>
            </a:lvl4pPr>
            <a:lvl5pPr>
              <a:lnSpc>
                <a:spcPct val="150000"/>
              </a:lnSpc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6CAAB964-0A56-4842-AA82-7610F726CD1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5767754" y="1003687"/>
            <a:ext cx="6043246" cy="365125"/>
          </a:xfrm>
        </p:spPr>
        <p:txBody>
          <a:bodyPr anchor="ctr">
            <a:noAutofit/>
          </a:bodyPr>
          <a:lstStyle>
            <a:lvl1pPr marL="0" indent="0">
              <a:buNone/>
              <a:defRPr sz="20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86FE9B2-6286-484B-8943-95EE0B6B026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416550" cy="6846932"/>
          </a:xfrm>
          <a:effectLst>
            <a:innerShdw blurRad="254000" dist="127000">
              <a:prstClr val="black">
                <a:alpha val="50000"/>
              </a:prstClr>
            </a:inn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D4E8708-8565-4A5B-9D9E-1D4F40EAF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83279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Subtitle, Imag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92279" y="365125"/>
            <a:ext cx="4018722" cy="573989"/>
          </a:xfrm>
        </p:spPr>
        <p:txBody>
          <a:bodyPr lIns="0" rIns="0">
            <a:noAutofit/>
          </a:bodyPr>
          <a:lstStyle>
            <a:lvl1pPr algn="l">
              <a:defRPr sz="3200" spc="300"/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2279" y="1625512"/>
            <a:ext cx="4018722" cy="4636392"/>
          </a:xfrm>
        </p:spPr>
        <p:txBody>
          <a:bodyPr lIns="0" rIns="0">
            <a:normAutofit/>
          </a:bodyPr>
          <a:lstStyle>
            <a:lvl1pPr>
              <a:lnSpc>
                <a:spcPct val="150000"/>
              </a:lnSpc>
              <a:spcBef>
                <a:spcPts val="500"/>
              </a:spcBef>
              <a:defRPr sz="1600"/>
            </a:lvl1pPr>
            <a:lvl2pPr>
              <a:lnSpc>
                <a:spcPct val="150000"/>
              </a:lnSpc>
              <a:spcBef>
                <a:spcPts val="500"/>
              </a:spcBef>
              <a:defRPr sz="1400"/>
            </a:lvl2pPr>
            <a:lvl3pPr>
              <a:lnSpc>
                <a:spcPct val="150000"/>
              </a:lnSpc>
              <a:spcBef>
                <a:spcPts val="500"/>
              </a:spcBef>
              <a:defRPr sz="1400"/>
            </a:lvl3pPr>
            <a:lvl4pPr>
              <a:lnSpc>
                <a:spcPct val="150000"/>
              </a:lnSpc>
              <a:spcBef>
                <a:spcPts val="500"/>
              </a:spcBef>
              <a:defRPr sz="1200"/>
            </a:lvl4pPr>
            <a:lvl5pPr>
              <a:lnSpc>
                <a:spcPct val="150000"/>
              </a:lnSpc>
              <a:spcBef>
                <a:spcPts val="500"/>
              </a:spcBef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3" name="Picture Placeholder 52">
            <a:extLst>
              <a:ext uri="{FF2B5EF4-FFF2-40B4-BE49-F238E27FC236}">
                <a16:creationId xmlns:a16="http://schemas.microsoft.com/office/drawing/2014/main" id="{86917B65-8F50-454E-AF7E-D53FE2DE8F0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9878"/>
            <a:ext cx="7406905" cy="6866810"/>
          </a:xfrm>
          <a:custGeom>
            <a:avLst/>
            <a:gdLst>
              <a:gd name="connsiteX0" fmla="*/ 1312985 w 5251939"/>
              <a:gd name="connsiteY0" fmla="*/ 0 h 4878432"/>
              <a:gd name="connsiteX1" fmla="*/ 1975340 w 5251939"/>
              <a:gd name="connsiteY1" fmla="*/ 0 h 4878432"/>
              <a:gd name="connsiteX2" fmla="*/ 1975340 w 5251939"/>
              <a:gd name="connsiteY2" fmla="*/ 982231 h 4878432"/>
              <a:gd name="connsiteX3" fmla="*/ 2648832 w 5251939"/>
              <a:gd name="connsiteY3" fmla="*/ 982231 h 4878432"/>
              <a:gd name="connsiteX4" fmla="*/ 2648832 w 5251939"/>
              <a:gd name="connsiteY4" fmla="*/ 1148083 h 4878432"/>
              <a:gd name="connsiteX5" fmla="*/ 3328771 w 5251939"/>
              <a:gd name="connsiteY5" fmla="*/ 1148083 h 4878432"/>
              <a:gd name="connsiteX6" fmla="*/ 3328771 w 5251939"/>
              <a:gd name="connsiteY6" fmla="*/ 0 h 4878432"/>
              <a:gd name="connsiteX7" fmla="*/ 4572000 w 5251939"/>
              <a:gd name="connsiteY7" fmla="*/ 0 h 4878432"/>
              <a:gd name="connsiteX8" fmla="*/ 4572000 w 5251939"/>
              <a:gd name="connsiteY8" fmla="*/ 1000460 h 4878432"/>
              <a:gd name="connsiteX9" fmla="*/ 5251939 w 5251939"/>
              <a:gd name="connsiteY9" fmla="*/ 1000460 h 4878432"/>
              <a:gd name="connsiteX10" fmla="*/ 5251939 w 5251939"/>
              <a:gd name="connsiteY10" fmla="*/ 4279967 h 4878432"/>
              <a:gd name="connsiteX11" fmla="*/ 4572000 w 5251939"/>
              <a:gd name="connsiteY11" fmla="*/ 4279967 h 4878432"/>
              <a:gd name="connsiteX12" fmla="*/ 4572000 w 5251939"/>
              <a:gd name="connsiteY12" fmla="*/ 4878432 h 4878432"/>
              <a:gd name="connsiteX13" fmla="*/ 4570834 w 5251939"/>
              <a:gd name="connsiteY13" fmla="*/ 4878432 h 4878432"/>
              <a:gd name="connsiteX14" fmla="*/ 4570834 w 5251939"/>
              <a:gd name="connsiteY14" fmla="*/ 3563909 h 4878432"/>
              <a:gd name="connsiteX15" fmla="*/ 3890895 w 5251939"/>
              <a:gd name="connsiteY15" fmla="*/ 3563909 h 4878432"/>
              <a:gd name="connsiteX16" fmla="*/ 3890895 w 5251939"/>
              <a:gd name="connsiteY16" fmla="*/ 4878432 h 4878432"/>
              <a:gd name="connsiteX17" fmla="*/ 3297114 w 5251939"/>
              <a:gd name="connsiteY17" fmla="*/ 4878432 h 4878432"/>
              <a:gd name="connsiteX18" fmla="*/ 3297114 w 5251939"/>
              <a:gd name="connsiteY18" fmla="*/ 3911406 h 4878432"/>
              <a:gd name="connsiteX19" fmla="*/ 2617175 w 5251939"/>
              <a:gd name="connsiteY19" fmla="*/ 3911406 h 4878432"/>
              <a:gd name="connsiteX20" fmla="*/ 2617175 w 5251939"/>
              <a:gd name="connsiteY20" fmla="*/ 4324451 h 4878432"/>
              <a:gd name="connsiteX21" fmla="*/ 1968893 w 5251939"/>
              <a:gd name="connsiteY21" fmla="*/ 4324451 h 4878432"/>
              <a:gd name="connsiteX22" fmla="*/ 1968893 w 5251939"/>
              <a:gd name="connsiteY22" fmla="*/ 4878432 h 4878432"/>
              <a:gd name="connsiteX23" fmla="*/ 1312985 w 5251939"/>
              <a:gd name="connsiteY23" fmla="*/ 4878432 h 4878432"/>
              <a:gd name="connsiteX24" fmla="*/ 1312985 w 5251939"/>
              <a:gd name="connsiteY24" fmla="*/ 4324451 h 4878432"/>
              <a:gd name="connsiteX25" fmla="*/ 642230 w 5251939"/>
              <a:gd name="connsiteY25" fmla="*/ 4324451 h 4878432"/>
              <a:gd name="connsiteX26" fmla="*/ 642230 w 5251939"/>
              <a:gd name="connsiteY26" fmla="*/ 3624890 h 4878432"/>
              <a:gd name="connsiteX27" fmla="*/ 0 w 5251939"/>
              <a:gd name="connsiteY27" fmla="*/ 3624890 h 4878432"/>
              <a:gd name="connsiteX28" fmla="*/ 0 w 5251939"/>
              <a:gd name="connsiteY28" fmla="*/ 375409 h 4878432"/>
              <a:gd name="connsiteX29" fmla="*/ 633046 w 5251939"/>
              <a:gd name="connsiteY29" fmla="*/ 375409 h 4878432"/>
              <a:gd name="connsiteX30" fmla="*/ 633046 w 5251939"/>
              <a:gd name="connsiteY30" fmla="*/ 1379096 h 4878432"/>
              <a:gd name="connsiteX31" fmla="*/ 1312985 w 5251939"/>
              <a:gd name="connsiteY31" fmla="*/ 1379096 h 4878432"/>
              <a:gd name="connsiteX0" fmla="*/ 1312985 w 5251939"/>
              <a:gd name="connsiteY0" fmla="*/ 0 h 4878432"/>
              <a:gd name="connsiteX1" fmla="*/ 1975340 w 5251939"/>
              <a:gd name="connsiteY1" fmla="*/ 0 h 4878432"/>
              <a:gd name="connsiteX2" fmla="*/ 1975340 w 5251939"/>
              <a:gd name="connsiteY2" fmla="*/ 982231 h 4878432"/>
              <a:gd name="connsiteX3" fmla="*/ 2648832 w 5251939"/>
              <a:gd name="connsiteY3" fmla="*/ 982231 h 4878432"/>
              <a:gd name="connsiteX4" fmla="*/ 2648832 w 5251939"/>
              <a:gd name="connsiteY4" fmla="*/ 1148083 h 4878432"/>
              <a:gd name="connsiteX5" fmla="*/ 3328771 w 5251939"/>
              <a:gd name="connsiteY5" fmla="*/ 1148083 h 4878432"/>
              <a:gd name="connsiteX6" fmla="*/ 3328771 w 5251939"/>
              <a:gd name="connsiteY6" fmla="*/ 0 h 4878432"/>
              <a:gd name="connsiteX7" fmla="*/ 4572000 w 5251939"/>
              <a:gd name="connsiteY7" fmla="*/ 0 h 4878432"/>
              <a:gd name="connsiteX8" fmla="*/ 4572000 w 5251939"/>
              <a:gd name="connsiteY8" fmla="*/ 1000460 h 4878432"/>
              <a:gd name="connsiteX9" fmla="*/ 5251939 w 5251939"/>
              <a:gd name="connsiteY9" fmla="*/ 1000460 h 4878432"/>
              <a:gd name="connsiteX10" fmla="*/ 5251939 w 5251939"/>
              <a:gd name="connsiteY10" fmla="*/ 4279967 h 4878432"/>
              <a:gd name="connsiteX11" fmla="*/ 4572000 w 5251939"/>
              <a:gd name="connsiteY11" fmla="*/ 4279967 h 4878432"/>
              <a:gd name="connsiteX12" fmla="*/ 4572000 w 5251939"/>
              <a:gd name="connsiteY12" fmla="*/ 4878432 h 4878432"/>
              <a:gd name="connsiteX13" fmla="*/ 4570834 w 5251939"/>
              <a:gd name="connsiteY13" fmla="*/ 3563909 h 4878432"/>
              <a:gd name="connsiteX14" fmla="*/ 3890895 w 5251939"/>
              <a:gd name="connsiteY14" fmla="*/ 3563909 h 4878432"/>
              <a:gd name="connsiteX15" fmla="*/ 3890895 w 5251939"/>
              <a:gd name="connsiteY15" fmla="*/ 4878432 h 4878432"/>
              <a:gd name="connsiteX16" fmla="*/ 3297114 w 5251939"/>
              <a:gd name="connsiteY16" fmla="*/ 4878432 h 4878432"/>
              <a:gd name="connsiteX17" fmla="*/ 3297114 w 5251939"/>
              <a:gd name="connsiteY17" fmla="*/ 3911406 h 4878432"/>
              <a:gd name="connsiteX18" fmla="*/ 2617175 w 5251939"/>
              <a:gd name="connsiteY18" fmla="*/ 3911406 h 4878432"/>
              <a:gd name="connsiteX19" fmla="*/ 2617175 w 5251939"/>
              <a:gd name="connsiteY19" fmla="*/ 4324451 h 4878432"/>
              <a:gd name="connsiteX20" fmla="*/ 1968893 w 5251939"/>
              <a:gd name="connsiteY20" fmla="*/ 4324451 h 4878432"/>
              <a:gd name="connsiteX21" fmla="*/ 1968893 w 5251939"/>
              <a:gd name="connsiteY21" fmla="*/ 4878432 h 4878432"/>
              <a:gd name="connsiteX22" fmla="*/ 1312985 w 5251939"/>
              <a:gd name="connsiteY22" fmla="*/ 4878432 h 4878432"/>
              <a:gd name="connsiteX23" fmla="*/ 1312985 w 5251939"/>
              <a:gd name="connsiteY23" fmla="*/ 4324451 h 4878432"/>
              <a:gd name="connsiteX24" fmla="*/ 642230 w 5251939"/>
              <a:gd name="connsiteY24" fmla="*/ 4324451 h 4878432"/>
              <a:gd name="connsiteX25" fmla="*/ 642230 w 5251939"/>
              <a:gd name="connsiteY25" fmla="*/ 3624890 h 4878432"/>
              <a:gd name="connsiteX26" fmla="*/ 0 w 5251939"/>
              <a:gd name="connsiteY26" fmla="*/ 3624890 h 4878432"/>
              <a:gd name="connsiteX27" fmla="*/ 0 w 5251939"/>
              <a:gd name="connsiteY27" fmla="*/ 375409 h 4878432"/>
              <a:gd name="connsiteX28" fmla="*/ 633046 w 5251939"/>
              <a:gd name="connsiteY28" fmla="*/ 375409 h 4878432"/>
              <a:gd name="connsiteX29" fmla="*/ 633046 w 5251939"/>
              <a:gd name="connsiteY29" fmla="*/ 1379096 h 4878432"/>
              <a:gd name="connsiteX30" fmla="*/ 1312985 w 5251939"/>
              <a:gd name="connsiteY30" fmla="*/ 1379096 h 4878432"/>
              <a:gd name="connsiteX31" fmla="*/ 1312985 w 5251939"/>
              <a:gd name="connsiteY31" fmla="*/ 0 h 4878432"/>
              <a:gd name="connsiteX0" fmla="*/ 1312985 w 5251939"/>
              <a:gd name="connsiteY0" fmla="*/ 0 h 4878432"/>
              <a:gd name="connsiteX1" fmla="*/ 1975340 w 5251939"/>
              <a:gd name="connsiteY1" fmla="*/ 0 h 4878432"/>
              <a:gd name="connsiteX2" fmla="*/ 1975340 w 5251939"/>
              <a:gd name="connsiteY2" fmla="*/ 982231 h 4878432"/>
              <a:gd name="connsiteX3" fmla="*/ 2648832 w 5251939"/>
              <a:gd name="connsiteY3" fmla="*/ 982231 h 4878432"/>
              <a:gd name="connsiteX4" fmla="*/ 2648832 w 5251939"/>
              <a:gd name="connsiteY4" fmla="*/ 1148083 h 4878432"/>
              <a:gd name="connsiteX5" fmla="*/ 3328771 w 5251939"/>
              <a:gd name="connsiteY5" fmla="*/ 1148083 h 4878432"/>
              <a:gd name="connsiteX6" fmla="*/ 3328771 w 5251939"/>
              <a:gd name="connsiteY6" fmla="*/ 0 h 4878432"/>
              <a:gd name="connsiteX7" fmla="*/ 4572000 w 5251939"/>
              <a:gd name="connsiteY7" fmla="*/ 0 h 4878432"/>
              <a:gd name="connsiteX8" fmla="*/ 4572000 w 5251939"/>
              <a:gd name="connsiteY8" fmla="*/ 1000460 h 4878432"/>
              <a:gd name="connsiteX9" fmla="*/ 5251939 w 5251939"/>
              <a:gd name="connsiteY9" fmla="*/ 1000460 h 4878432"/>
              <a:gd name="connsiteX10" fmla="*/ 5251939 w 5251939"/>
              <a:gd name="connsiteY10" fmla="*/ 4279967 h 4878432"/>
              <a:gd name="connsiteX11" fmla="*/ 4572000 w 5251939"/>
              <a:gd name="connsiteY11" fmla="*/ 4279967 h 4878432"/>
              <a:gd name="connsiteX12" fmla="*/ 4570834 w 5251939"/>
              <a:gd name="connsiteY12" fmla="*/ 3563909 h 4878432"/>
              <a:gd name="connsiteX13" fmla="*/ 3890895 w 5251939"/>
              <a:gd name="connsiteY13" fmla="*/ 3563909 h 4878432"/>
              <a:gd name="connsiteX14" fmla="*/ 3890895 w 5251939"/>
              <a:gd name="connsiteY14" fmla="*/ 4878432 h 4878432"/>
              <a:gd name="connsiteX15" fmla="*/ 3297114 w 5251939"/>
              <a:gd name="connsiteY15" fmla="*/ 4878432 h 4878432"/>
              <a:gd name="connsiteX16" fmla="*/ 3297114 w 5251939"/>
              <a:gd name="connsiteY16" fmla="*/ 3911406 h 4878432"/>
              <a:gd name="connsiteX17" fmla="*/ 2617175 w 5251939"/>
              <a:gd name="connsiteY17" fmla="*/ 3911406 h 4878432"/>
              <a:gd name="connsiteX18" fmla="*/ 2617175 w 5251939"/>
              <a:gd name="connsiteY18" fmla="*/ 4324451 h 4878432"/>
              <a:gd name="connsiteX19" fmla="*/ 1968893 w 5251939"/>
              <a:gd name="connsiteY19" fmla="*/ 4324451 h 4878432"/>
              <a:gd name="connsiteX20" fmla="*/ 1968893 w 5251939"/>
              <a:gd name="connsiteY20" fmla="*/ 4878432 h 4878432"/>
              <a:gd name="connsiteX21" fmla="*/ 1312985 w 5251939"/>
              <a:gd name="connsiteY21" fmla="*/ 4878432 h 4878432"/>
              <a:gd name="connsiteX22" fmla="*/ 1312985 w 5251939"/>
              <a:gd name="connsiteY22" fmla="*/ 4324451 h 4878432"/>
              <a:gd name="connsiteX23" fmla="*/ 642230 w 5251939"/>
              <a:gd name="connsiteY23" fmla="*/ 4324451 h 4878432"/>
              <a:gd name="connsiteX24" fmla="*/ 642230 w 5251939"/>
              <a:gd name="connsiteY24" fmla="*/ 3624890 h 4878432"/>
              <a:gd name="connsiteX25" fmla="*/ 0 w 5251939"/>
              <a:gd name="connsiteY25" fmla="*/ 3624890 h 4878432"/>
              <a:gd name="connsiteX26" fmla="*/ 0 w 5251939"/>
              <a:gd name="connsiteY26" fmla="*/ 375409 h 4878432"/>
              <a:gd name="connsiteX27" fmla="*/ 633046 w 5251939"/>
              <a:gd name="connsiteY27" fmla="*/ 375409 h 4878432"/>
              <a:gd name="connsiteX28" fmla="*/ 633046 w 5251939"/>
              <a:gd name="connsiteY28" fmla="*/ 1379096 h 4878432"/>
              <a:gd name="connsiteX29" fmla="*/ 1312985 w 5251939"/>
              <a:gd name="connsiteY29" fmla="*/ 1379096 h 4878432"/>
              <a:gd name="connsiteX30" fmla="*/ 1312985 w 5251939"/>
              <a:gd name="connsiteY30" fmla="*/ 0 h 4878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5251939" h="4878432">
                <a:moveTo>
                  <a:pt x="1312985" y="0"/>
                </a:moveTo>
                <a:lnTo>
                  <a:pt x="1975340" y="0"/>
                </a:lnTo>
                <a:lnTo>
                  <a:pt x="1975340" y="982231"/>
                </a:lnTo>
                <a:lnTo>
                  <a:pt x="2648832" y="982231"/>
                </a:lnTo>
                <a:lnTo>
                  <a:pt x="2648832" y="1148083"/>
                </a:lnTo>
                <a:lnTo>
                  <a:pt x="3328771" y="1148083"/>
                </a:lnTo>
                <a:lnTo>
                  <a:pt x="3328771" y="0"/>
                </a:lnTo>
                <a:lnTo>
                  <a:pt x="4572000" y="0"/>
                </a:lnTo>
                <a:lnTo>
                  <a:pt x="4572000" y="1000460"/>
                </a:lnTo>
                <a:lnTo>
                  <a:pt x="5251939" y="1000460"/>
                </a:lnTo>
                <a:lnTo>
                  <a:pt x="5251939" y="4279967"/>
                </a:lnTo>
                <a:lnTo>
                  <a:pt x="4572000" y="4279967"/>
                </a:lnTo>
                <a:cubicBezTo>
                  <a:pt x="4571611" y="4041281"/>
                  <a:pt x="4571223" y="3802595"/>
                  <a:pt x="4570834" y="3563909"/>
                </a:cubicBezTo>
                <a:lnTo>
                  <a:pt x="3890895" y="3563909"/>
                </a:lnTo>
                <a:lnTo>
                  <a:pt x="3890895" y="4878432"/>
                </a:lnTo>
                <a:lnTo>
                  <a:pt x="3297114" y="4878432"/>
                </a:lnTo>
                <a:lnTo>
                  <a:pt x="3297114" y="3911406"/>
                </a:lnTo>
                <a:lnTo>
                  <a:pt x="2617175" y="3911406"/>
                </a:lnTo>
                <a:lnTo>
                  <a:pt x="2617175" y="4324451"/>
                </a:lnTo>
                <a:lnTo>
                  <a:pt x="1968893" y="4324451"/>
                </a:lnTo>
                <a:lnTo>
                  <a:pt x="1968893" y="4878432"/>
                </a:lnTo>
                <a:lnTo>
                  <a:pt x="1312985" y="4878432"/>
                </a:lnTo>
                <a:lnTo>
                  <a:pt x="1312985" y="4324451"/>
                </a:lnTo>
                <a:lnTo>
                  <a:pt x="642230" y="4324451"/>
                </a:lnTo>
                <a:lnTo>
                  <a:pt x="642230" y="3624890"/>
                </a:lnTo>
                <a:lnTo>
                  <a:pt x="0" y="3624890"/>
                </a:lnTo>
                <a:lnTo>
                  <a:pt x="0" y="375409"/>
                </a:lnTo>
                <a:lnTo>
                  <a:pt x="633046" y="375409"/>
                </a:lnTo>
                <a:lnTo>
                  <a:pt x="633046" y="1379096"/>
                </a:lnTo>
                <a:lnTo>
                  <a:pt x="1312985" y="1379096"/>
                </a:lnTo>
                <a:lnTo>
                  <a:pt x="1312985" y="0"/>
                </a:lnTo>
                <a:close/>
              </a:path>
            </a:pathLst>
          </a:custGeom>
          <a:effectLst>
            <a:innerShdw blurRad="254000" dist="127000">
              <a:prstClr val="black">
                <a:alpha val="50000"/>
              </a:prstClr>
            </a:inn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8" name="Text Placeholder 2">
            <a:extLst>
              <a:ext uri="{FF2B5EF4-FFF2-40B4-BE49-F238E27FC236}">
                <a16:creationId xmlns:a16="http://schemas.microsoft.com/office/drawing/2014/main" id="{75065C5E-8027-4266-B6BE-BA117C6F7ACA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7819116" y="1003687"/>
            <a:ext cx="3991884" cy="407670"/>
          </a:xfrm>
        </p:spPr>
        <p:txBody>
          <a:bodyPr lIns="0" rIns="0" anchor="ctr">
            <a:noAutofit/>
          </a:bodyPr>
          <a:lstStyle>
            <a:lvl1pPr marL="0" indent="0">
              <a:buNone/>
              <a:defRPr sz="20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HERE</a:t>
            </a:r>
          </a:p>
        </p:txBody>
      </p:sp>
      <p:sp>
        <p:nvSpPr>
          <p:cNvPr id="59" name="Slide Number Placeholder 5">
            <a:extLst>
              <a:ext uri="{FF2B5EF4-FFF2-40B4-BE49-F238E27FC236}">
                <a16:creationId xmlns:a16="http://schemas.microsoft.com/office/drawing/2014/main" id="{3DEB48E0-328C-45EE-A8BD-90E6AB2610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39680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40849B93-E2CE-4654-9EC7-7DFA141A55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904689" y="5038489"/>
            <a:ext cx="5933872" cy="365125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spc="6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7E94348-3BFC-4B39-9C3B-628E777B98F4}"/>
              </a:ext>
            </a:extLst>
          </p:cNvPr>
          <p:cNvSpPr/>
          <p:nvPr userDrawn="1"/>
        </p:nvSpPr>
        <p:spPr>
          <a:xfrm>
            <a:off x="0" y="0"/>
            <a:ext cx="6107906" cy="6858000"/>
          </a:xfrm>
          <a:custGeom>
            <a:avLst/>
            <a:gdLst>
              <a:gd name="connsiteX0" fmla="*/ 0 w 6107906"/>
              <a:gd name="connsiteY0" fmla="*/ 0 h 6858000"/>
              <a:gd name="connsiteX1" fmla="*/ 6107906 w 6107906"/>
              <a:gd name="connsiteY1" fmla="*/ 0 h 6858000"/>
              <a:gd name="connsiteX2" fmla="*/ 6107906 w 6107906"/>
              <a:gd name="connsiteY2" fmla="*/ 6858000 h 6858000"/>
              <a:gd name="connsiteX3" fmla="*/ 0 w 6107906"/>
              <a:gd name="connsiteY3" fmla="*/ 6858000 h 6858000"/>
              <a:gd name="connsiteX4" fmla="*/ 0 w 6107906"/>
              <a:gd name="connsiteY4" fmla="*/ 0 h 6858000"/>
              <a:gd name="connsiteX0" fmla="*/ 0 w 6107906"/>
              <a:gd name="connsiteY0" fmla="*/ 0 h 6858000"/>
              <a:gd name="connsiteX1" fmla="*/ 6107906 w 6107906"/>
              <a:gd name="connsiteY1" fmla="*/ 0 h 6858000"/>
              <a:gd name="connsiteX2" fmla="*/ 4233386 w 6107906"/>
              <a:gd name="connsiteY2" fmla="*/ 6858000 h 6858000"/>
              <a:gd name="connsiteX3" fmla="*/ 0 w 6107906"/>
              <a:gd name="connsiteY3" fmla="*/ 6858000 h 6858000"/>
              <a:gd name="connsiteX4" fmla="*/ 0 w 6107906"/>
              <a:gd name="connsiteY4" fmla="*/ 0 h 6858000"/>
              <a:gd name="connsiteX0" fmla="*/ 0 w 6107906"/>
              <a:gd name="connsiteY0" fmla="*/ 0 h 6858000"/>
              <a:gd name="connsiteX1" fmla="*/ 6107906 w 6107906"/>
              <a:gd name="connsiteY1" fmla="*/ 0 h 6858000"/>
              <a:gd name="connsiteX2" fmla="*/ 4593309 w 6107906"/>
              <a:gd name="connsiteY2" fmla="*/ 6848272 h 6858000"/>
              <a:gd name="connsiteX3" fmla="*/ 0 w 6107906"/>
              <a:gd name="connsiteY3" fmla="*/ 6858000 h 6858000"/>
              <a:gd name="connsiteX4" fmla="*/ 0 w 6107906"/>
              <a:gd name="connsiteY4" fmla="*/ 0 h 6858000"/>
              <a:gd name="connsiteX0" fmla="*/ 1517515 w 6107906"/>
              <a:gd name="connsiteY0" fmla="*/ 0 h 6858000"/>
              <a:gd name="connsiteX1" fmla="*/ 6107906 w 6107906"/>
              <a:gd name="connsiteY1" fmla="*/ 0 h 6858000"/>
              <a:gd name="connsiteX2" fmla="*/ 4593309 w 6107906"/>
              <a:gd name="connsiteY2" fmla="*/ 6848272 h 6858000"/>
              <a:gd name="connsiteX3" fmla="*/ 0 w 6107906"/>
              <a:gd name="connsiteY3" fmla="*/ 6858000 h 6858000"/>
              <a:gd name="connsiteX4" fmla="*/ 1517515 w 6107906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07906" h="6858000">
                <a:moveTo>
                  <a:pt x="1517515" y="0"/>
                </a:moveTo>
                <a:lnTo>
                  <a:pt x="6107906" y="0"/>
                </a:lnTo>
                <a:lnTo>
                  <a:pt x="4593309" y="6848272"/>
                </a:lnTo>
                <a:lnTo>
                  <a:pt x="0" y="6858000"/>
                </a:lnTo>
                <a:lnTo>
                  <a:pt x="1517515" y="0"/>
                </a:lnTo>
                <a:close/>
              </a:path>
            </a:pathLst>
          </a:custGeom>
          <a:gradFill>
            <a:gsLst>
              <a:gs pos="0">
                <a:srgbClr val="01023B">
                  <a:alpha val="80000"/>
                </a:srgbClr>
              </a:gs>
              <a:gs pos="100000">
                <a:srgbClr val="E99757">
                  <a:lumMod val="97000"/>
                  <a:lumOff val="3000"/>
                  <a:alpha val="80000"/>
                </a:srgbClr>
              </a:gs>
              <a:gs pos="50000">
                <a:srgbClr val="A53F52">
                  <a:alpha val="8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1219AD9-34B1-4C27-8648-E7D7C69C07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04689" y="1546699"/>
            <a:ext cx="5933872" cy="3491790"/>
          </a:xfrm>
        </p:spPr>
        <p:txBody>
          <a:bodyPr anchor="ctr"/>
          <a:lstStyle>
            <a:lvl1pPr algn="ctr">
              <a:defRPr sz="6000" b="1" spc="3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125731223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AB66B20-A484-4A16-A015-2118F9AF2101}"/>
              </a:ext>
            </a:extLst>
          </p:cNvPr>
          <p:cNvSpPr/>
          <p:nvPr userDrawn="1"/>
        </p:nvSpPr>
        <p:spPr>
          <a:xfrm>
            <a:off x="0" y="0"/>
            <a:ext cx="6107906" cy="6858000"/>
          </a:xfrm>
          <a:custGeom>
            <a:avLst/>
            <a:gdLst>
              <a:gd name="connsiteX0" fmla="*/ 0 w 6107906"/>
              <a:gd name="connsiteY0" fmla="*/ 0 h 6858000"/>
              <a:gd name="connsiteX1" fmla="*/ 6107906 w 6107906"/>
              <a:gd name="connsiteY1" fmla="*/ 0 h 6858000"/>
              <a:gd name="connsiteX2" fmla="*/ 6107906 w 6107906"/>
              <a:gd name="connsiteY2" fmla="*/ 6858000 h 6858000"/>
              <a:gd name="connsiteX3" fmla="*/ 0 w 6107906"/>
              <a:gd name="connsiteY3" fmla="*/ 6858000 h 6858000"/>
              <a:gd name="connsiteX4" fmla="*/ 0 w 6107906"/>
              <a:gd name="connsiteY4" fmla="*/ 0 h 6858000"/>
              <a:gd name="connsiteX0" fmla="*/ 0 w 6107906"/>
              <a:gd name="connsiteY0" fmla="*/ 0 h 6858000"/>
              <a:gd name="connsiteX1" fmla="*/ 6107906 w 6107906"/>
              <a:gd name="connsiteY1" fmla="*/ 0 h 6858000"/>
              <a:gd name="connsiteX2" fmla="*/ 4233386 w 6107906"/>
              <a:gd name="connsiteY2" fmla="*/ 6858000 h 6858000"/>
              <a:gd name="connsiteX3" fmla="*/ 0 w 6107906"/>
              <a:gd name="connsiteY3" fmla="*/ 6858000 h 6858000"/>
              <a:gd name="connsiteX4" fmla="*/ 0 w 6107906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07906" h="6858000">
                <a:moveTo>
                  <a:pt x="0" y="0"/>
                </a:moveTo>
                <a:lnTo>
                  <a:pt x="6107906" y="0"/>
                </a:lnTo>
                <a:lnTo>
                  <a:pt x="4233386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1023B">
                  <a:alpha val="80000"/>
                </a:srgbClr>
              </a:gs>
              <a:gs pos="100000">
                <a:srgbClr val="E99757">
                  <a:lumMod val="97000"/>
                  <a:lumOff val="3000"/>
                  <a:alpha val="80000"/>
                </a:srgbClr>
              </a:gs>
              <a:gs pos="50000">
                <a:srgbClr val="A53F52">
                  <a:alpha val="8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3C356F-E483-4AFD-856C-13BB8E8A56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4209064"/>
            <a:ext cx="5251450" cy="365125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24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ABA725B-4BCB-1D48-9C5D-46706B1871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520779"/>
            <a:ext cx="5251450" cy="1661297"/>
          </a:xfrm>
        </p:spPr>
        <p:txBody>
          <a:bodyPr anchor="ctr"/>
          <a:lstStyle>
            <a:lvl1pPr algn="l">
              <a:defRPr sz="6000" spc="300"/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245735089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A27944-63F0-4B2F-AD45-448C6DF71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5DAC0D-26BC-4E19-94BF-7F158080F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63BDE4-1CD0-AC4C-A2A9-C858427B0E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67265051-1E5A-D844-BA21-3833155172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519" y="1690117"/>
            <a:ext cx="10989920" cy="44868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296898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1CCD8B1-7DA9-46E5-8EC4-7B1E0D7E9B20}"/>
              </a:ext>
            </a:extLst>
          </p:cNvPr>
          <p:cNvSpPr/>
          <p:nvPr userDrawn="1"/>
        </p:nvSpPr>
        <p:spPr>
          <a:xfrm>
            <a:off x="6084094" y="1189038"/>
            <a:ext cx="6107906" cy="5668962"/>
          </a:xfrm>
          <a:prstGeom prst="rect">
            <a:avLst/>
          </a:prstGeom>
          <a:gradFill>
            <a:gsLst>
              <a:gs pos="0">
                <a:srgbClr val="01023B">
                  <a:alpha val="80000"/>
                </a:srgbClr>
              </a:gs>
              <a:gs pos="100000">
                <a:srgbClr val="E99757">
                  <a:lumMod val="97000"/>
                  <a:lumOff val="3000"/>
                  <a:alpha val="80000"/>
                </a:srgbClr>
              </a:gs>
              <a:gs pos="50000">
                <a:srgbClr val="A53F52">
                  <a:alpha val="8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0E18C59-4654-4610-A461-4DAD6B9AA844}"/>
              </a:ext>
            </a:extLst>
          </p:cNvPr>
          <p:cNvSpPr/>
          <p:nvPr userDrawn="1"/>
        </p:nvSpPr>
        <p:spPr>
          <a:xfrm>
            <a:off x="0" y="1189038"/>
            <a:ext cx="6096000" cy="5668962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E289BF-FC60-4B0A-9338-19DFADB75B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519" y="0"/>
            <a:ext cx="11002962" cy="1189038"/>
          </a:xfrm>
        </p:spPr>
        <p:txBody>
          <a:bodyPr>
            <a:normAutofit/>
          </a:bodyPr>
          <a:lstStyle>
            <a:lvl1pPr algn="ctr">
              <a:defRPr sz="3600" spc="3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DA91F3-AE43-4DDA-AB24-49CF87963D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9107" y="1827972"/>
            <a:ext cx="5157787" cy="494506"/>
          </a:xfrm>
        </p:spPr>
        <p:txBody>
          <a:bodyPr lIns="0" tIns="0" rIns="0" bIns="0" anchor="ctr"/>
          <a:lstStyle>
            <a:lvl1pPr marL="0" indent="0">
              <a:buNone/>
              <a:defRPr sz="2400" b="0" spc="60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A648F6-CDB4-4032-9F98-6ED11F9807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9107" y="2342356"/>
            <a:ext cx="5157787" cy="3684588"/>
          </a:xfrm>
        </p:spPr>
        <p:txBody>
          <a:bodyPr lIns="0" tIns="0" rIns="0" bIns="0">
            <a:normAutofit/>
          </a:bodyPr>
          <a:lstStyle>
            <a:lvl1pPr>
              <a:lnSpc>
                <a:spcPct val="150000"/>
              </a:lnSpc>
              <a:defRPr sz="1600">
                <a:solidFill>
                  <a:schemeClr val="bg1"/>
                </a:solidFill>
              </a:defRPr>
            </a:lvl1pPr>
            <a:lvl2pPr>
              <a:lnSpc>
                <a:spcPct val="150000"/>
              </a:lnSpc>
              <a:defRPr sz="1400">
                <a:solidFill>
                  <a:schemeClr val="bg1"/>
                </a:solidFill>
              </a:defRPr>
            </a:lvl2pPr>
            <a:lvl3pPr>
              <a:lnSpc>
                <a:spcPct val="150000"/>
              </a:lnSpc>
              <a:defRPr sz="1400">
                <a:solidFill>
                  <a:schemeClr val="bg1"/>
                </a:solidFill>
              </a:defRPr>
            </a:lvl3pPr>
            <a:lvl4pPr>
              <a:lnSpc>
                <a:spcPct val="150000"/>
              </a:lnSpc>
              <a:defRPr sz="1200">
                <a:solidFill>
                  <a:schemeClr val="bg1"/>
                </a:solidFill>
              </a:defRPr>
            </a:lvl4pPr>
            <a:lvl5pPr>
              <a:lnSpc>
                <a:spcPct val="150000"/>
              </a:lnSpc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8F648F-0299-4352-914D-9ACEEF6FE5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65107" y="1827972"/>
            <a:ext cx="5183188" cy="494506"/>
          </a:xfrm>
        </p:spPr>
        <p:txBody>
          <a:bodyPr lIns="0" tIns="0" rIns="0" bIns="0" anchor="ctr"/>
          <a:lstStyle>
            <a:lvl1pPr marL="0" indent="0">
              <a:buNone/>
              <a:defRPr sz="2400" b="0" spc="60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5215A19-FA39-4BD0-87C2-8DA3B8C587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65107" y="2342356"/>
            <a:ext cx="5183188" cy="3684588"/>
          </a:xfrm>
        </p:spPr>
        <p:txBody>
          <a:bodyPr lIns="0" tIns="0" rIns="0" bIns="0">
            <a:normAutofit/>
          </a:bodyPr>
          <a:lstStyle>
            <a:lvl1pPr>
              <a:lnSpc>
                <a:spcPct val="150000"/>
              </a:lnSpc>
              <a:defRPr sz="1600">
                <a:solidFill>
                  <a:schemeClr val="bg1"/>
                </a:solidFill>
              </a:defRPr>
            </a:lvl1pPr>
            <a:lvl2pPr>
              <a:lnSpc>
                <a:spcPct val="150000"/>
              </a:lnSpc>
              <a:defRPr sz="1400">
                <a:solidFill>
                  <a:schemeClr val="bg1"/>
                </a:solidFill>
              </a:defRPr>
            </a:lvl2pPr>
            <a:lvl3pPr>
              <a:lnSpc>
                <a:spcPct val="150000"/>
              </a:lnSpc>
              <a:defRPr sz="1400">
                <a:solidFill>
                  <a:schemeClr val="bg1"/>
                </a:solidFill>
              </a:defRPr>
            </a:lvl3pPr>
            <a:lvl4pPr>
              <a:lnSpc>
                <a:spcPct val="150000"/>
              </a:lnSpc>
              <a:defRPr sz="1200">
                <a:solidFill>
                  <a:schemeClr val="bg1"/>
                </a:solidFill>
              </a:defRPr>
            </a:lvl4pPr>
            <a:lvl5pPr>
              <a:lnSpc>
                <a:spcPct val="150000"/>
              </a:lnSpc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19B710-B005-42F3-BB0B-EDD61A824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457843-7A19-4C1A-A6EB-82840DAE9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Shape 61">
            <a:extLst>
              <a:ext uri="{FF2B5EF4-FFF2-40B4-BE49-F238E27FC236}">
                <a16:creationId xmlns:a16="http://schemas.microsoft.com/office/drawing/2014/main" id="{675B8062-1FC4-4E68-B7AF-45AB92A9F7B4}"/>
              </a:ext>
            </a:extLst>
          </p:cNvPr>
          <p:cNvSpPr/>
          <p:nvPr userDrawn="1"/>
        </p:nvSpPr>
        <p:spPr>
          <a:xfrm>
            <a:off x="10184825" y="6413649"/>
            <a:ext cx="1399614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4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Bebas"/>
              </a:rPr>
              <a:t>FABRIKAM</a:t>
            </a:r>
            <a:endParaRPr lang="en-US" sz="2400" b="1" i="0" spc="0" dirty="0">
              <a:solidFill>
                <a:schemeClr val="bg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1455920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609600" y="1600200"/>
            <a:ext cx="9956800" cy="4873752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pPr algn="r" eaLnBrk="1" latinLnBrk="0" hangingPunct="1"/>
            <a:fld id="{E6F9B8CD-342D-4579-98EC-A8FD6B7370E1}" type="datetimeFigureOut">
              <a:rPr lang="en-US" smtClean="0"/>
              <a:pPr algn="r" eaLnBrk="1" latinLnBrk="0" hangingPunct="1"/>
              <a:t>10/8/2022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r>
              <a:rPr lang="en-US"/>
              <a:t>Add a footer</a:t>
            </a:r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1CCD8B1-7DA9-46E5-8EC4-7B1E0D7E9B20}"/>
              </a:ext>
            </a:extLst>
          </p:cNvPr>
          <p:cNvSpPr/>
          <p:nvPr userDrawn="1"/>
        </p:nvSpPr>
        <p:spPr>
          <a:xfrm>
            <a:off x="6084094" y="1189038"/>
            <a:ext cx="6107906" cy="5668962"/>
          </a:xfrm>
          <a:prstGeom prst="rect">
            <a:avLst/>
          </a:prstGeom>
          <a:gradFill>
            <a:gsLst>
              <a:gs pos="0">
                <a:srgbClr val="01023B">
                  <a:alpha val="80000"/>
                </a:srgbClr>
              </a:gs>
              <a:gs pos="100000">
                <a:srgbClr val="E99757">
                  <a:lumMod val="97000"/>
                  <a:lumOff val="3000"/>
                  <a:alpha val="80000"/>
                </a:srgbClr>
              </a:gs>
              <a:gs pos="50000">
                <a:srgbClr val="A53F52">
                  <a:alpha val="8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0E18C59-4654-4610-A461-4DAD6B9AA844}"/>
              </a:ext>
            </a:extLst>
          </p:cNvPr>
          <p:cNvSpPr/>
          <p:nvPr userDrawn="1"/>
        </p:nvSpPr>
        <p:spPr>
          <a:xfrm>
            <a:off x="0" y="1189038"/>
            <a:ext cx="6096000" cy="5668962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E289BF-FC60-4B0A-9338-19DFADB75B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519" y="0"/>
            <a:ext cx="11002962" cy="1189038"/>
          </a:xfrm>
        </p:spPr>
        <p:txBody>
          <a:bodyPr>
            <a:normAutofit/>
          </a:bodyPr>
          <a:lstStyle>
            <a:lvl1pPr algn="ctr">
              <a:defRPr sz="3600" spc="3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19B710-B005-42F3-BB0B-EDD61A824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457843-7A19-4C1A-A6EB-82840DAE9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Shape 61">
            <a:extLst>
              <a:ext uri="{FF2B5EF4-FFF2-40B4-BE49-F238E27FC236}">
                <a16:creationId xmlns:a16="http://schemas.microsoft.com/office/drawing/2014/main" id="{675B8062-1FC4-4E68-B7AF-45AB92A9F7B4}"/>
              </a:ext>
            </a:extLst>
          </p:cNvPr>
          <p:cNvSpPr/>
          <p:nvPr userDrawn="1"/>
        </p:nvSpPr>
        <p:spPr>
          <a:xfrm>
            <a:off x="10184825" y="6413649"/>
            <a:ext cx="1399614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4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Bebas"/>
              </a:rPr>
              <a:t>FABRIKAM</a:t>
            </a:r>
            <a:endParaRPr lang="en-US" sz="2400" b="1" i="0" spc="0" dirty="0">
              <a:solidFill>
                <a:schemeClr val="bg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2B178DD2-BCD4-4E9E-8EAA-0A3AB74C61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94519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0B7D881D-13DE-4377-AA74-0EBFD9C992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5881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0584730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0E18C59-4654-4610-A461-4DAD6B9AA844}"/>
              </a:ext>
            </a:extLst>
          </p:cNvPr>
          <p:cNvSpPr/>
          <p:nvPr userDrawn="1"/>
        </p:nvSpPr>
        <p:spPr>
          <a:xfrm>
            <a:off x="0" y="0"/>
            <a:ext cx="5032374" cy="6858000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E289BF-FC60-4B0A-9338-19DFADB75B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801277"/>
            <a:ext cx="3932238" cy="1583703"/>
          </a:xfrm>
        </p:spPr>
        <p:txBody>
          <a:bodyPr>
            <a:normAutofit/>
          </a:bodyPr>
          <a:lstStyle>
            <a:lvl1pPr algn="l">
              <a:defRPr sz="3600" spc="3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19B710-B005-42F3-BB0B-EDD61A824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457843-7A19-4C1A-A6EB-82840DAE9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Shape 61">
            <a:extLst>
              <a:ext uri="{FF2B5EF4-FFF2-40B4-BE49-F238E27FC236}">
                <a16:creationId xmlns:a16="http://schemas.microsoft.com/office/drawing/2014/main" id="{675B8062-1FC4-4E68-B7AF-45AB92A9F7B4}"/>
              </a:ext>
            </a:extLst>
          </p:cNvPr>
          <p:cNvSpPr/>
          <p:nvPr userDrawn="1"/>
        </p:nvSpPr>
        <p:spPr>
          <a:xfrm>
            <a:off x="10184825" y="6413649"/>
            <a:ext cx="1399614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4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Bebas"/>
              </a:rPr>
              <a:t>FABRIKAM</a:t>
            </a:r>
            <a:endParaRPr lang="en-US" sz="2400" b="1" i="0" spc="0" dirty="0">
              <a:solidFill>
                <a:schemeClr val="bg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1B8C1683-B5FA-422D-82FD-3E04C0D01A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480552"/>
            <a:ext cx="3932237" cy="3388435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64332CC6-AF18-49EE-9933-50E3E93F6B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801277"/>
            <a:ext cx="6565106" cy="505977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4079410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0E18C59-4654-4610-A461-4DAD6B9AA844}"/>
              </a:ext>
            </a:extLst>
          </p:cNvPr>
          <p:cNvSpPr/>
          <p:nvPr userDrawn="1"/>
        </p:nvSpPr>
        <p:spPr>
          <a:xfrm>
            <a:off x="0" y="0"/>
            <a:ext cx="5032374" cy="6858000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E289BF-FC60-4B0A-9338-19DFADB75B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801277"/>
            <a:ext cx="3932238" cy="1583703"/>
          </a:xfrm>
        </p:spPr>
        <p:txBody>
          <a:bodyPr>
            <a:normAutofit/>
          </a:bodyPr>
          <a:lstStyle>
            <a:lvl1pPr algn="l">
              <a:defRPr sz="3600" spc="3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19B710-B005-42F3-BB0B-EDD61A824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457843-7A19-4C1A-A6EB-82840DAE9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Shape 61">
            <a:extLst>
              <a:ext uri="{FF2B5EF4-FFF2-40B4-BE49-F238E27FC236}">
                <a16:creationId xmlns:a16="http://schemas.microsoft.com/office/drawing/2014/main" id="{675B8062-1FC4-4E68-B7AF-45AB92A9F7B4}"/>
              </a:ext>
            </a:extLst>
          </p:cNvPr>
          <p:cNvSpPr/>
          <p:nvPr userDrawn="1"/>
        </p:nvSpPr>
        <p:spPr>
          <a:xfrm>
            <a:off x="10184825" y="6413649"/>
            <a:ext cx="1399614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4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Bebas"/>
              </a:rPr>
              <a:t>FABRIKAM</a:t>
            </a:r>
            <a:endParaRPr lang="en-US" sz="2400" b="1" i="0" spc="0" dirty="0">
              <a:solidFill>
                <a:schemeClr val="bg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73C3E625-3996-4407-8E4D-475EF610D9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84980"/>
            <a:ext cx="3932237" cy="3484008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E87E45D5-103F-4407-822F-E7FAE02D6A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801277"/>
            <a:ext cx="6565106" cy="505977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866232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56FC21-A32D-44DC-BED7-08CEBB3B90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0C6D2B-0FF5-4A5F-A062-480FFA6DA09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38A396-E30B-644A-8E9F-E9BED5E867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08826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0" y="2895600"/>
            <a:ext cx="8229600" cy="2053590"/>
          </a:xfrm>
        </p:spPr>
        <p:txBody>
          <a:bodyPr/>
          <a:lstStyle>
            <a:lvl1pPr algn="l">
              <a:buNone/>
              <a:defRPr sz="3000" b="1" cap="small" baseline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0" y="5010150"/>
            <a:ext cx="8229600" cy="1371600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>
          <a:xfrm rot="5400000">
            <a:off x="10732008" y="1106932"/>
            <a:ext cx="2286000" cy="508000"/>
          </a:xfrm>
        </p:spPr>
        <p:txBody>
          <a:bodyPr/>
          <a:lstStyle/>
          <a:p>
            <a:pPr eaLnBrk="1" latinLnBrk="0" hangingPunct="1"/>
            <a:fld id="{E6F9B8CD-342D-4579-98EC-A8FD6B7370E1}" type="datetimeFigureOut">
              <a:rPr lang="en-US" smtClean="0"/>
              <a:pPr eaLnBrk="1" latinLnBrk="0" hangingPunct="1"/>
              <a:t>10/8/2022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10046208" y="4114800"/>
            <a:ext cx="3657600" cy="512064"/>
          </a:xfrm>
        </p:spPr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 bwMode="auto">
          <a:xfrm>
            <a:off x="508000" y="0"/>
            <a:ext cx="8128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368448" y="0"/>
            <a:ext cx="139552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 bwMode="auto">
          <a:xfrm>
            <a:off x="1320800" y="0"/>
            <a:ext cx="242496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1521760" y="0"/>
            <a:ext cx="30704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>
            <a:off x="14179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Straight Connector 13"/>
          <p:cNvSpPr>
            <a:spLocks noChangeShapeType="1"/>
          </p:cNvSpPr>
          <p:nvPr/>
        </p:nvSpPr>
        <p:spPr bwMode="auto">
          <a:xfrm>
            <a:off x="12192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1138816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2302187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7" name="Straight Connector 16"/>
          <p:cNvSpPr>
            <a:spLocks noChangeShapeType="1"/>
          </p:cNvSpPr>
          <p:nvPr/>
        </p:nvSpPr>
        <p:spPr bwMode="auto">
          <a:xfrm>
            <a:off x="1422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Rectangle 17"/>
          <p:cNvSpPr/>
          <p:nvPr/>
        </p:nvSpPr>
        <p:spPr bwMode="auto">
          <a:xfrm>
            <a:off x="1625600" y="0"/>
            <a:ext cx="1016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9" name="Oval 18"/>
          <p:cNvSpPr/>
          <p:nvPr/>
        </p:nvSpPr>
        <p:spPr bwMode="auto">
          <a:xfrm>
            <a:off x="812800" y="3429000"/>
            <a:ext cx="1727200" cy="129540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0" name="Oval 19"/>
          <p:cNvSpPr/>
          <p:nvPr/>
        </p:nvSpPr>
        <p:spPr bwMode="auto">
          <a:xfrm>
            <a:off x="1766272" y="4866752"/>
            <a:ext cx="855232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Oval 20"/>
          <p:cNvSpPr/>
          <p:nvPr/>
        </p:nvSpPr>
        <p:spPr bwMode="auto">
          <a:xfrm>
            <a:off x="1454773" y="5500632"/>
            <a:ext cx="18288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Oval 21"/>
          <p:cNvSpPr/>
          <p:nvPr/>
        </p:nvSpPr>
        <p:spPr bwMode="auto">
          <a:xfrm>
            <a:off x="2218944" y="5791200"/>
            <a:ext cx="36576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Oval 22"/>
          <p:cNvSpPr/>
          <p:nvPr/>
        </p:nvSpPr>
        <p:spPr bwMode="auto">
          <a:xfrm>
            <a:off x="2505387" y="4479888"/>
            <a:ext cx="48768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Straight Connector 25"/>
          <p:cNvSpPr>
            <a:spLocks noChangeShapeType="1"/>
          </p:cNvSpPr>
          <p:nvPr/>
        </p:nvSpPr>
        <p:spPr bwMode="auto">
          <a:xfrm>
            <a:off x="12130592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>
          <a:xfrm>
            <a:off x="1787488" y="4928702"/>
            <a:ext cx="812800" cy="517524"/>
          </a:xfrm>
        </p:spPr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4" name="Rectangle 6">
            <a:extLst>
              <a:ext uri="{FF2B5EF4-FFF2-40B4-BE49-F238E27FC236}">
                <a16:creationId xmlns:a16="http://schemas.microsoft.com/office/drawing/2014/main" id="{9AB66B20-A484-4A16-A015-2118F9AF2101}"/>
              </a:ext>
            </a:extLst>
          </p:cNvPr>
          <p:cNvSpPr/>
          <p:nvPr userDrawn="1"/>
        </p:nvSpPr>
        <p:spPr>
          <a:xfrm>
            <a:off x="0" y="0"/>
            <a:ext cx="6107906" cy="6858000"/>
          </a:xfrm>
          <a:custGeom>
            <a:avLst/>
            <a:gdLst>
              <a:gd name="connsiteX0" fmla="*/ 0 w 6107906"/>
              <a:gd name="connsiteY0" fmla="*/ 0 h 6858000"/>
              <a:gd name="connsiteX1" fmla="*/ 6107906 w 6107906"/>
              <a:gd name="connsiteY1" fmla="*/ 0 h 6858000"/>
              <a:gd name="connsiteX2" fmla="*/ 6107906 w 6107906"/>
              <a:gd name="connsiteY2" fmla="*/ 6858000 h 6858000"/>
              <a:gd name="connsiteX3" fmla="*/ 0 w 6107906"/>
              <a:gd name="connsiteY3" fmla="*/ 6858000 h 6858000"/>
              <a:gd name="connsiteX4" fmla="*/ 0 w 6107906"/>
              <a:gd name="connsiteY4" fmla="*/ 0 h 6858000"/>
              <a:gd name="connsiteX0" fmla="*/ 0 w 6107906"/>
              <a:gd name="connsiteY0" fmla="*/ 0 h 6858000"/>
              <a:gd name="connsiteX1" fmla="*/ 6107906 w 6107906"/>
              <a:gd name="connsiteY1" fmla="*/ 0 h 6858000"/>
              <a:gd name="connsiteX2" fmla="*/ 4233386 w 6107906"/>
              <a:gd name="connsiteY2" fmla="*/ 6858000 h 6858000"/>
              <a:gd name="connsiteX3" fmla="*/ 0 w 6107906"/>
              <a:gd name="connsiteY3" fmla="*/ 6858000 h 6858000"/>
              <a:gd name="connsiteX4" fmla="*/ 0 w 6107906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07906" h="6858000">
                <a:moveTo>
                  <a:pt x="0" y="0"/>
                </a:moveTo>
                <a:lnTo>
                  <a:pt x="6107906" y="0"/>
                </a:lnTo>
                <a:lnTo>
                  <a:pt x="4233386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1023B">
                  <a:alpha val="80000"/>
                </a:srgbClr>
              </a:gs>
              <a:gs pos="100000">
                <a:srgbClr val="E99757">
                  <a:lumMod val="97000"/>
                  <a:lumOff val="3000"/>
                  <a:alpha val="80000"/>
                </a:srgbClr>
              </a:gs>
              <a:gs pos="50000">
                <a:srgbClr val="A53F52">
                  <a:alpha val="8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E6F9B8CD-342D-4579-98EC-A8FD6B7370E1}" type="datetimeFigureOut">
              <a:rPr lang="en-US" smtClean="0"/>
              <a:pPr eaLnBrk="1" latinLnBrk="0" hangingPunct="1"/>
              <a:t>10/8/2022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609600" y="1600200"/>
            <a:ext cx="4876800" cy="4572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5693664" y="1600200"/>
            <a:ext cx="4876800" cy="4572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1CCD8B1-7DA9-46E5-8EC4-7B1E0D7E9B20}"/>
              </a:ext>
            </a:extLst>
          </p:cNvPr>
          <p:cNvSpPr/>
          <p:nvPr userDrawn="1"/>
        </p:nvSpPr>
        <p:spPr>
          <a:xfrm>
            <a:off x="6084094" y="1189038"/>
            <a:ext cx="6107906" cy="5668962"/>
          </a:xfrm>
          <a:prstGeom prst="rect">
            <a:avLst/>
          </a:prstGeom>
          <a:gradFill>
            <a:gsLst>
              <a:gs pos="0">
                <a:srgbClr val="01023B">
                  <a:alpha val="80000"/>
                </a:srgbClr>
              </a:gs>
              <a:gs pos="100000">
                <a:srgbClr val="E99757">
                  <a:lumMod val="97000"/>
                  <a:lumOff val="3000"/>
                  <a:alpha val="80000"/>
                </a:srgbClr>
              </a:gs>
              <a:gs pos="50000">
                <a:srgbClr val="A53F52">
                  <a:alpha val="8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E18C59-4654-4610-A461-4DAD6B9AA844}"/>
              </a:ext>
            </a:extLst>
          </p:cNvPr>
          <p:cNvSpPr/>
          <p:nvPr userDrawn="1"/>
        </p:nvSpPr>
        <p:spPr>
          <a:xfrm>
            <a:off x="0" y="1189038"/>
            <a:ext cx="6096000" cy="5668962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Shape 61">
            <a:extLst>
              <a:ext uri="{FF2B5EF4-FFF2-40B4-BE49-F238E27FC236}">
                <a16:creationId xmlns:a16="http://schemas.microsoft.com/office/drawing/2014/main" id="{675B8062-1FC4-4E68-B7AF-45AB92A9F7B4}"/>
              </a:ext>
            </a:extLst>
          </p:cNvPr>
          <p:cNvSpPr/>
          <p:nvPr userDrawn="1"/>
        </p:nvSpPr>
        <p:spPr>
          <a:xfrm>
            <a:off x="10184825" y="6413649"/>
            <a:ext cx="1399614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4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Bebas"/>
              </a:rPr>
              <a:t>FABRIKAM</a:t>
            </a:r>
            <a:endParaRPr lang="en-US" sz="2400" b="1" i="0" spc="0" dirty="0">
              <a:solidFill>
                <a:schemeClr val="bg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10058400" cy="1143000"/>
          </a:xfrm>
        </p:spPr>
        <p:txBody>
          <a:bodyPr anchor="b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E6F9B8CD-342D-4579-98EC-A8FD6B7370E1}" type="datetimeFigureOut">
              <a:rPr lang="en-US" smtClean="0"/>
              <a:pPr eaLnBrk="1" latinLnBrk="0" hangingPunct="1"/>
              <a:t>10/8/2022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09600" y="2362200"/>
            <a:ext cx="4876800" cy="38862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5829300" y="2362200"/>
            <a:ext cx="4876800" cy="38862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"/>
          </p:nvPr>
        </p:nvSpPr>
        <p:spPr>
          <a:xfrm>
            <a:off x="609600" y="1569720"/>
            <a:ext cx="48768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3"/>
          </p:nvPr>
        </p:nvSpPr>
        <p:spPr>
          <a:xfrm>
            <a:off x="5791200" y="1569720"/>
            <a:ext cx="48768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1CCD8B1-7DA9-46E5-8EC4-7B1E0D7E9B20}"/>
              </a:ext>
            </a:extLst>
          </p:cNvPr>
          <p:cNvSpPr/>
          <p:nvPr userDrawn="1"/>
        </p:nvSpPr>
        <p:spPr>
          <a:xfrm>
            <a:off x="6084094" y="1189038"/>
            <a:ext cx="6107906" cy="5668962"/>
          </a:xfrm>
          <a:prstGeom prst="rect">
            <a:avLst/>
          </a:prstGeom>
          <a:gradFill>
            <a:gsLst>
              <a:gs pos="0">
                <a:srgbClr val="01023B">
                  <a:alpha val="80000"/>
                </a:srgbClr>
              </a:gs>
              <a:gs pos="100000">
                <a:srgbClr val="E99757">
                  <a:lumMod val="97000"/>
                  <a:lumOff val="3000"/>
                  <a:alpha val="80000"/>
                </a:srgbClr>
              </a:gs>
              <a:gs pos="50000">
                <a:srgbClr val="A53F52">
                  <a:alpha val="8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0E18C59-4654-4610-A461-4DAD6B9AA844}"/>
              </a:ext>
            </a:extLst>
          </p:cNvPr>
          <p:cNvSpPr/>
          <p:nvPr userDrawn="1"/>
        </p:nvSpPr>
        <p:spPr>
          <a:xfrm>
            <a:off x="0" y="1189038"/>
            <a:ext cx="6096000" cy="5668962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Shape 61">
            <a:extLst>
              <a:ext uri="{FF2B5EF4-FFF2-40B4-BE49-F238E27FC236}">
                <a16:creationId xmlns:a16="http://schemas.microsoft.com/office/drawing/2014/main" id="{675B8062-1FC4-4E68-B7AF-45AB92A9F7B4}"/>
              </a:ext>
            </a:extLst>
          </p:cNvPr>
          <p:cNvSpPr/>
          <p:nvPr userDrawn="1"/>
        </p:nvSpPr>
        <p:spPr>
          <a:xfrm>
            <a:off x="10184825" y="6413649"/>
            <a:ext cx="1399614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4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Bebas"/>
              </a:rPr>
              <a:t>FABRIKAM</a:t>
            </a:r>
            <a:endParaRPr lang="en-US" sz="2400" b="1" i="0" spc="0" dirty="0">
              <a:solidFill>
                <a:schemeClr val="bg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algn="r" eaLnBrk="1" latinLnBrk="0" hangingPunct="1"/>
            <a:fld id="{E6F9B8CD-342D-4579-98EC-A8FD6B7370E1}" type="datetimeFigureOut">
              <a:rPr lang="en-US" smtClean="0"/>
              <a:pPr algn="r" eaLnBrk="1" latinLnBrk="0" hangingPunct="1"/>
              <a:t>10/8/2022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4B73C415-D670-4716-A5EC-CC4D52CA2BAC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r>
              <a:rPr lang="en-ZA"/>
              <a:t>Add a footer</a:t>
            </a:r>
            <a:endParaRPr lang="en-ZA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E6F9B8CD-342D-4579-98EC-A8FD6B7370E1}" type="datetimeFigureOut">
              <a:rPr lang="en-US" smtClean="0"/>
              <a:pPr eaLnBrk="1" latinLnBrk="0" hangingPunct="1"/>
              <a:t>10/8/2022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11684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5400000">
            <a:off x="5547360" y="3124200"/>
            <a:ext cx="6309360" cy="609600"/>
          </a:xfrm>
        </p:spPr>
        <p:txBody>
          <a:bodyPr anchor="b"/>
          <a:lstStyle>
            <a:lvl1pPr algn="l">
              <a:buNone/>
              <a:defRPr sz="2000" b="1" cap="small" baseline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9083040" y="274320"/>
            <a:ext cx="2036064" cy="4983480"/>
          </a:xfrm>
        </p:spPr>
        <p:txBody>
          <a:bodyPr/>
          <a:lstStyle>
            <a:lvl1pPr marL="0" indent="0">
              <a:spcBef>
                <a:spcPts val="400"/>
              </a:spcBef>
              <a:spcAft>
                <a:spcPts val="1000"/>
              </a:spcAft>
              <a:buNone/>
              <a:defRPr sz="12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83312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8256395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119888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11785600" y="0"/>
            <a:ext cx="4064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>
            <a:off x="118872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Oval 13"/>
          <p:cNvSpPr/>
          <p:nvPr/>
        </p:nvSpPr>
        <p:spPr>
          <a:xfrm>
            <a:off x="10875264" y="5715000"/>
            <a:ext cx="73152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"/>
          </p:nvPr>
        </p:nvSpPr>
        <p:spPr>
          <a:xfrm>
            <a:off x="406400" y="274320"/>
            <a:ext cx="7518400" cy="6327648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21" name="Date Placeholder 20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pPr algn="r" eaLnBrk="1" latinLnBrk="0" hangingPunct="1"/>
            <a:fld id="{E6F9B8CD-342D-4579-98EC-A8FD6B7370E1}" type="datetimeFigureOut">
              <a:rPr lang="en-US" smtClean="0"/>
              <a:pPr algn="r" eaLnBrk="1" latinLnBrk="0" hangingPunct="1"/>
              <a:t>10/8/2022</a:t>
            </a:fld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0E18C59-4654-4610-A461-4DAD6B9AA844}"/>
              </a:ext>
            </a:extLst>
          </p:cNvPr>
          <p:cNvSpPr/>
          <p:nvPr userDrawn="1"/>
        </p:nvSpPr>
        <p:spPr>
          <a:xfrm>
            <a:off x="0" y="0"/>
            <a:ext cx="5032374" cy="6858000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Shape 61">
            <a:extLst>
              <a:ext uri="{FF2B5EF4-FFF2-40B4-BE49-F238E27FC236}">
                <a16:creationId xmlns:a16="http://schemas.microsoft.com/office/drawing/2014/main" id="{675B8062-1FC4-4E68-B7AF-45AB92A9F7B4}"/>
              </a:ext>
            </a:extLst>
          </p:cNvPr>
          <p:cNvSpPr/>
          <p:nvPr userDrawn="1"/>
        </p:nvSpPr>
        <p:spPr>
          <a:xfrm>
            <a:off x="10184825" y="6413649"/>
            <a:ext cx="1399614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4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Bebas"/>
              </a:rPr>
              <a:t>FABRIKAM</a:t>
            </a:r>
            <a:endParaRPr lang="en-US" sz="2400" b="1" i="0" spc="0" dirty="0">
              <a:solidFill>
                <a:schemeClr val="bg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11684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3" name="Oval 12"/>
          <p:cNvSpPr/>
          <p:nvPr/>
        </p:nvSpPr>
        <p:spPr>
          <a:xfrm>
            <a:off x="10875264" y="5715000"/>
            <a:ext cx="73152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5400000">
            <a:off x="5518404" y="3124200"/>
            <a:ext cx="6309360" cy="609600"/>
          </a:xfrm>
        </p:spPr>
        <p:txBody>
          <a:bodyPr anchor="b"/>
          <a:lstStyle>
            <a:lvl1pPr algn="l">
              <a:buNone/>
              <a:defRPr sz="2000" b="1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229600" cy="6858000"/>
          </a:xfrm>
          <a:solidFill>
            <a:schemeClr val="bg2"/>
          </a:solidFill>
          <a:ln w="1270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buNone/>
              <a:defRPr sz="3200"/>
            </a:lvl1pPr>
          </a:lstStyle>
          <a:p>
            <a:pPr algn="ctr" eaLnBrk="1" latinLnBrk="0" hangingPunct="1">
              <a:buFontTx/>
              <a:buNone/>
            </a:pPr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021064" y="264795"/>
            <a:ext cx="2032000" cy="4956048"/>
          </a:xfrm>
        </p:spPr>
        <p:txBody>
          <a:bodyPr rot="0" spcFirstLastPara="0" vertOverflow="overflow" horzOverflow="overflow" vert="horz" wrap="square" lIns="91440" tIns="45720" rIns="91440" bIns="45720" numCol="1" spcCol="274320" rtlCol="0" fromWordArt="0" anchor="t" anchorCtr="0" forceAA="0" compatLnSpc="1">
            <a:normAutofit/>
          </a:bodyPr>
          <a:lstStyle>
            <a:lvl1pPr marL="0" indent="0">
              <a:spcBef>
                <a:spcPts val="100"/>
              </a:spcBef>
              <a:spcAft>
                <a:spcPts val="400"/>
              </a:spcAft>
              <a:buFontTx/>
              <a:buNone/>
              <a:defRPr sz="12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11988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1" name="Rectangle 10"/>
          <p:cNvSpPr/>
          <p:nvPr/>
        </p:nvSpPr>
        <p:spPr bwMode="auto">
          <a:xfrm>
            <a:off x="11785600" y="0"/>
            <a:ext cx="406400" cy="6858000"/>
          </a:xfrm>
          <a:prstGeom prst="rect">
            <a:avLst/>
          </a:prstGeom>
          <a:solidFill>
            <a:schemeClr val="accent1">
              <a:tint val="6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Straight Connector 11"/>
          <p:cNvSpPr>
            <a:spLocks noChangeShapeType="1"/>
          </p:cNvSpPr>
          <p:nvPr/>
        </p:nvSpPr>
        <p:spPr bwMode="auto">
          <a:xfrm>
            <a:off x="118872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9" name="Straight Connector 18"/>
          <p:cNvSpPr>
            <a:spLocks noChangeShapeType="1"/>
          </p:cNvSpPr>
          <p:nvPr/>
        </p:nvSpPr>
        <p:spPr bwMode="auto">
          <a:xfrm>
            <a:off x="83312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0" name="Straight Connector 19"/>
          <p:cNvSpPr>
            <a:spLocks noChangeShapeType="1"/>
          </p:cNvSpPr>
          <p:nvPr/>
        </p:nvSpPr>
        <p:spPr bwMode="auto">
          <a:xfrm>
            <a:off x="8256395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7" name="Date Placeholder 1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algn="r" eaLnBrk="1" latinLnBrk="0" hangingPunct="1"/>
            <a:fld id="{E6F9B8CD-342D-4579-98EC-A8FD6B7370E1}" type="datetimeFigureOut">
              <a:rPr lang="en-US" smtClean="0"/>
              <a:pPr algn="r" eaLnBrk="1" latinLnBrk="0" hangingPunct="1"/>
              <a:t>10/8/2022</a:t>
            </a:fld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0E18C59-4654-4610-A461-4DAD6B9AA844}"/>
              </a:ext>
            </a:extLst>
          </p:cNvPr>
          <p:cNvSpPr/>
          <p:nvPr userDrawn="1"/>
        </p:nvSpPr>
        <p:spPr>
          <a:xfrm>
            <a:off x="0" y="0"/>
            <a:ext cx="5032374" cy="6858000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Shape 61">
            <a:extLst>
              <a:ext uri="{FF2B5EF4-FFF2-40B4-BE49-F238E27FC236}">
                <a16:creationId xmlns:a16="http://schemas.microsoft.com/office/drawing/2014/main" id="{675B8062-1FC4-4E68-B7AF-45AB92A9F7B4}"/>
              </a:ext>
            </a:extLst>
          </p:cNvPr>
          <p:cNvSpPr/>
          <p:nvPr userDrawn="1"/>
        </p:nvSpPr>
        <p:spPr>
          <a:xfrm>
            <a:off x="10184825" y="6413649"/>
            <a:ext cx="1399614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4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Bebas"/>
              </a:rPr>
              <a:t>FABRIKAM</a:t>
            </a:r>
            <a:endParaRPr lang="en-US" sz="2400" b="1" i="0" spc="0" dirty="0">
              <a:solidFill>
                <a:schemeClr val="bg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11684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609600" y="274638"/>
            <a:ext cx="9956800" cy="1143000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9956800" cy="487375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 rot="5400000">
            <a:off x="10454640" y="1017843"/>
            <a:ext cx="2011680" cy="512064"/>
          </a:xfrm>
          <a:prstGeom prst="rect">
            <a:avLst/>
          </a:prstGeom>
        </p:spPr>
        <p:txBody>
          <a:bodyPr vert="horz" anchor="ctr" anchorCtr="0"/>
          <a:lstStyle>
            <a:lvl1pPr algn="r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pPr algn="r" eaLnBrk="1" latinLnBrk="0" hangingPunct="1"/>
            <a:fld id="{E6F9B8CD-342D-4579-98EC-A8FD6B7370E1}" type="datetimeFigureOut">
              <a:rPr lang="en-US" smtClean="0"/>
              <a:pPr algn="r" eaLnBrk="1" latinLnBrk="0" hangingPunct="1"/>
              <a:t>10/8/2022</a:t>
            </a:fld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 rot="5400000">
            <a:off x="9853648" y="3676280"/>
            <a:ext cx="3200400" cy="487680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101600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119888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11785600" y="0"/>
            <a:ext cx="4064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118872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Oval 11"/>
          <p:cNvSpPr/>
          <p:nvPr/>
        </p:nvSpPr>
        <p:spPr>
          <a:xfrm>
            <a:off x="10875264" y="5715000"/>
            <a:ext cx="73152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10838688" y="5734050"/>
            <a:ext cx="812800" cy="521208"/>
          </a:xfrm>
          <a:prstGeom prst="rect">
            <a:avLst/>
          </a:prstGeom>
        </p:spPr>
        <p:txBody>
          <a:bodyPr vert="horz" anchor="ctr"/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  <p:sldLayoutId id="2147483689" r:id="rId13"/>
    <p:sldLayoutId id="2147483691" r:id="rId14"/>
    <p:sldLayoutId id="2147483692" r:id="rId15"/>
    <p:sldLayoutId id="2147483674" r:id="rId16"/>
    <p:sldLayoutId id="2147483675" r:id="rId17"/>
    <p:sldLayoutId id="2147483673" r:id="rId18"/>
    <p:sldLayoutId id="2147483653" r:id="rId19"/>
    <p:sldLayoutId id="2147483670" r:id="rId20"/>
    <p:sldLayoutId id="2147483671" r:id="rId21"/>
    <p:sldLayoutId id="2147483672" r:id="rId22"/>
    <p:sldLayoutId id="2147483669" r:id="rId23"/>
  </p:sldLayoutIdLst>
  <p:hf hdr="0" ftr="0" dt="0"/>
  <p:txStyles>
    <p:titleStyle>
      <a:lvl1pPr algn="l" rtl="0" eaLnBrk="1" latinLnBrk="0" hangingPunct="1">
        <a:spcBef>
          <a:spcPct val="0"/>
        </a:spcBef>
        <a:buNone/>
        <a:defRPr kumimoji="0" sz="3000" b="0" kern="1200" cap="sm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0000"/>
        <a:buFont typeface="Wingdings"/>
        <a:buChar char="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182880" algn="l" rtl="0" eaLnBrk="1" latinLnBrk="0" hangingPunct="1">
        <a:spcBef>
          <a:spcPct val="20000"/>
        </a:spcBef>
        <a:buClr>
          <a:schemeClr val="accent2">
            <a:tint val="60000"/>
          </a:schemeClr>
        </a:buClr>
        <a:buSzPct val="68000"/>
        <a:buFont typeface="Wingdings 2"/>
        <a:buChar char="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rtl="0" eaLnBrk="1" latinLnBrk="0" hangingPunct="1">
        <a:spcBef>
          <a:spcPct val="20000"/>
        </a:spcBef>
        <a:buClr>
          <a:schemeClr val="accent1"/>
        </a:buClr>
        <a:buChar char="•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201168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ct val="20000"/>
        </a:spcBef>
        <a:buClr>
          <a:schemeClr val="accent2"/>
        </a:buClr>
        <a:buChar char="•"/>
        <a:defRPr kumimoji="0" sz="1400" kern="1200" cap="small" baseline="0">
          <a:solidFill>
            <a:schemeClr val="tx2"/>
          </a:solidFill>
          <a:latin typeface="+mn-lt"/>
          <a:ea typeface="+mn-ea"/>
          <a:cs typeface="+mn-cs"/>
        </a:defRPr>
      </a:lvl8pPr>
      <a:lvl9pPr marL="256032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Char char="•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Placeholder 27" descr="Abstract Building">
            <a:extLst>
              <a:ext uri="{FF2B5EF4-FFF2-40B4-BE49-F238E27FC236}">
                <a16:creationId xmlns:a16="http://schemas.microsoft.com/office/drawing/2014/main" id="{CE10ABE1-BE78-4DEC-9C0A-46282D549DF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5" name="Rectangle 4" descr="Accent block">
            <a:extLst>
              <a:ext uri="{FF2B5EF4-FFF2-40B4-BE49-F238E27FC236}">
                <a16:creationId xmlns:a16="http://schemas.microsoft.com/office/drawing/2014/main" id="{979F9DAD-F6B0-4ECC-8632-4B5E050986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1023B">
                  <a:alpha val="70000"/>
                </a:srgbClr>
              </a:gs>
              <a:gs pos="100000">
                <a:srgbClr val="E99757">
                  <a:lumMod val="97000"/>
                  <a:lumOff val="3000"/>
                  <a:alpha val="70000"/>
                </a:srgbClr>
              </a:gs>
              <a:gs pos="50000">
                <a:srgbClr val="A53F52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F7706BE-EF2E-459C-8778-01DDD354C6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2365" y="2076007"/>
            <a:ext cx="10787270" cy="830649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  <a:latin typeface="Eras Demi ITC" panose="020B0805030504020804" pitchFamily="34" charset="0"/>
              </a:rPr>
              <a:t>Integrated Circuit 555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D865526-EC39-4780-A2A8-274A80A5C1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46447" y="3677973"/>
            <a:ext cx="5251450" cy="2433976"/>
          </a:xfrm>
        </p:spPr>
        <p:txBody>
          <a:bodyPr>
            <a:normAutofit fontScale="92500" lnSpcReduction="20000"/>
          </a:bodyPr>
          <a:lstStyle/>
          <a:p>
            <a:r>
              <a:rPr lang="en-US" spc="0" dirty="0">
                <a:latin typeface="Cambria" panose="02040503050406030204" pitchFamily="18" charset="0"/>
              </a:rPr>
              <a:t>Presented by:</a:t>
            </a:r>
          </a:p>
          <a:p>
            <a:r>
              <a:rPr lang="en-US" spc="0" dirty="0">
                <a:solidFill>
                  <a:schemeClr val="bg1"/>
                </a:solidFill>
                <a:latin typeface="Cambria" panose="02040503050406030204" pitchFamily="18" charset="0"/>
              </a:rPr>
              <a:t>Ashish Shelake,</a:t>
            </a:r>
          </a:p>
          <a:p>
            <a:r>
              <a:rPr lang="en-US" spc="0" dirty="0">
                <a:latin typeface="Cambria" panose="02040503050406030204" pitchFamily="18" charset="0"/>
              </a:rPr>
              <a:t>Siddhi Bhosale,</a:t>
            </a:r>
          </a:p>
          <a:p>
            <a:r>
              <a:rPr lang="en-US" spc="0" dirty="0">
                <a:latin typeface="Cambria" panose="02040503050406030204" pitchFamily="18" charset="0"/>
              </a:rPr>
              <a:t>Vedant Bhoir</a:t>
            </a:r>
          </a:p>
          <a:p>
            <a:r>
              <a:rPr lang="en-US" spc="0" dirty="0">
                <a:latin typeface="Cambria" panose="02040503050406030204" pitchFamily="18" charset="0"/>
              </a:rPr>
              <a:t>Vijay Balsubramaniam</a:t>
            </a:r>
          </a:p>
          <a:p>
            <a:r>
              <a:rPr lang="en-US" spc="0" dirty="0" err="1">
                <a:solidFill>
                  <a:schemeClr val="bg1"/>
                </a:solidFill>
                <a:latin typeface="Cambria" panose="02040503050406030204" pitchFamily="18" charset="0"/>
              </a:rPr>
              <a:t>Vishwanath</a:t>
            </a:r>
            <a:r>
              <a:rPr lang="en-US" spc="0" dirty="0">
                <a:solidFill>
                  <a:schemeClr val="bg1"/>
                </a:solidFill>
                <a:latin typeface="Cambria" panose="02040503050406030204" pitchFamily="18" charset="0"/>
              </a:rPr>
              <a:t> </a:t>
            </a:r>
            <a:r>
              <a:rPr lang="en-US" spc="0" dirty="0" err="1">
                <a:solidFill>
                  <a:schemeClr val="bg1"/>
                </a:solidFill>
                <a:latin typeface="Cambria" panose="02040503050406030204" pitchFamily="18" charset="0"/>
              </a:rPr>
              <a:t>Shikhare</a:t>
            </a:r>
            <a:endParaRPr lang="en-US" spc="0" dirty="0">
              <a:solidFill>
                <a:schemeClr val="bg1"/>
              </a:solidFill>
              <a:latin typeface="Cambria" panose="02040503050406030204" pitchFamily="18" charset="0"/>
            </a:endParaRPr>
          </a:p>
          <a:p>
            <a:r>
              <a:rPr lang="en-US" spc="0" dirty="0">
                <a:latin typeface="Cambria" panose="02040503050406030204" pitchFamily="18" charset="0"/>
              </a:rPr>
              <a:t>{Class XII-B Sci}</a:t>
            </a:r>
            <a:endParaRPr lang="en-US" spc="0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781422" y="634039"/>
            <a:ext cx="4381501" cy="1899168"/>
          </a:xfrm>
          <a:prstGeom prst="rect">
            <a:avLst/>
          </a:prstGeom>
          <a:noFill/>
        </p:spPr>
        <p:txBody>
          <a:bodyPr wrap="square" rtlCol="0">
            <a:prstTxWarp prst="textArchUp">
              <a:avLst/>
            </a:prstTxWarp>
            <a:spAutoFit/>
          </a:bodyPr>
          <a:lstStyle/>
          <a:p>
            <a:pPr algn="ctr"/>
            <a:r>
              <a:rPr lang="en-US" sz="4800" b="1" dirty="0">
                <a:solidFill>
                  <a:srgbClr val="FFFFFF"/>
                </a:solidFill>
                <a:latin typeface="Harrington" panose="04040505050A02020702" pitchFamily="82" charset="0"/>
              </a:rPr>
              <a:t>Team Amplifiers</a:t>
            </a:r>
          </a:p>
        </p:txBody>
      </p:sp>
    </p:spTree>
    <p:extLst>
      <p:ext uri="{BB962C8B-B14F-4D97-AF65-F5344CB8AC3E}">
        <p14:creationId xmlns:p14="http://schemas.microsoft.com/office/powerpoint/2010/main" val="1102045433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Characteristics of Astable Multivibrator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ZA" smtClean="0"/>
              <a:pPr/>
              <a:t>10</a:t>
            </a:fld>
            <a:endParaRPr lang="en-ZA" dirty="0"/>
          </a:p>
        </p:txBody>
      </p:sp>
      <p:pic>
        <p:nvPicPr>
          <p:cNvPr id="9218" name="Picture 2" descr="555 Timer Astable Mode Output Square Wav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505" y="1867712"/>
            <a:ext cx="4075920" cy="2853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https://howtomechatronics.com/wp-content/uploads/2018/02/555-Timer-Astable-Mode-Formulas-Calculations-Time-and-Frequency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72" t="81035"/>
          <a:stretch/>
        </p:blipFill>
        <p:spPr bwMode="auto">
          <a:xfrm>
            <a:off x="304431" y="5092996"/>
            <a:ext cx="7400578" cy="96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432698" y="1878344"/>
            <a:ext cx="396594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/>
              <a:t>The Timer Operation and the Trigger Input both are automatic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/>
              <a:t>The time for which output is high as well as that for when it is low cane be calculated mathematically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/>
              <a:t>The  time period can be externally  changed by using Potentiometers instead of R</a:t>
            </a:r>
            <a:r>
              <a:rPr lang="en-US" baseline="-25000" dirty="0"/>
              <a:t>1 </a:t>
            </a:r>
            <a:r>
              <a:rPr lang="en-US" dirty="0"/>
              <a:t> and R</a:t>
            </a:r>
            <a:r>
              <a:rPr lang="en-US" baseline="-25000" dirty="0"/>
              <a:t>2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797625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773" y="732272"/>
            <a:ext cx="8113085" cy="5679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20713" y="732272"/>
            <a:ext cx="3398875" cy="2691845"/>
          </a:xfrm>
        </p:spPr>
        <p:txBody>
          <a:bodyPr>
            <a:normAutofit/>
          </a:bodyPr>
          <a:lstStyle/>
          <a:p>
            <a:r>
              <a:rPr lang="en-US" dirty="0"/>
              <a:t>IC 555 </a:t>
            </a:r>
            <a:br>
              <a:rPr lang="en-US" dirty="0"/>
            </a:br>
            <a:r>
              <a:rPr lang="en-US" dirty="0"/>
              <a:t>Timer as Frequency</a:t>
            </a:r>
            <a:br>
              <a:rPr lang="en-US" dirty="0"/>
            </a:br>
            <a:r>
              <a:rPr lang="en-US" dirty="0"/>
              <a:t>Shift </a:t>
            </a:r>
            <a:br>
              <a:rPr lang="en-US" dirty="0"/>
            </a:br>
            <a:r>
              <a:rPr lang="en-US" dirty="0"/>
              <a:t>Key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ZA" smtClean="0"/>
              <a:pPr/>
              <a:t>11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008624255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IC 555 Timer in Frequency Modulation Circuits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ZA" smtClean="0"/>
              <a:pPr/>
              <a:t>12</a:t>
            </a:fld>
            <a:endParaRPr lang="en-ZA" dirty="0"/>
          </a:p>
        </p:txBody>
      </p:sp>
      <p:pic>
        <p:nvPicPr>
          <p:cNvPr id="11266" name="Picture 2" descr="Waveforms of BFS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695" y="2027236"/>
            <a:ext cx="5433556" cy="3491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049926" y="1828801"/>
            <a:ext cx="4625162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444444"/>
                </a:solidFill>
                <a:latin typeface="Cambria" panose="02040503050406030204" pitchFamily="18" charset="0"/>
              </a:rPr>
              <a:t>The frequency of operation is given by the expression</a:t>
            </a:r>
          </a:p>
          <a:p>
            <a:pPr algn="ctr"/>
            <a:r>
              <a:rPr lang="en-US" sz="2000" dirty="0" err="1">
                <a:solidFill>
                  <a:srgbClr val="444444"/>
                </a:solidFill>
                <a:latin typeface="Cambria" panose="02040503050406030204" pitchFamily="18" charset="0"/>
              </a:rPr>
              <a:t>F</a:t>
            </a:r>
            <a:r>
              <a:rPr lang="en-US" sz="2000" baseline="-25000" dirty="0" err="1">
                <a:solidFill>
                  <a:srgbClr val="444444"/>
                </a:solidFill>
                <a:latin typeface="Cambria" panose="02040503050406030204" pitchFamily="18" charset="0"/>
              </a:rPr>
              <a:t>o</a:t>
            </a:r>
            <a:r>
              <a:rPr lang="en-US" sz="2000" dirty="0">
                <a:solidFill>
                  <a:srgbClr val="444444"/>
                </a:solidFill>
                <a:latin typeface="Cambria" panose="02040503050406030204" pitchFamily="18" charset="0"/>
              </a:rPr>
              <a:t> = 1.45/(R</a:t>
            </a:r>
            <a:r>
              <a:rPr lang="en-US" sz="2000" baseline="-25000" dirty="0">
                <a:solidFill>
                  <a:srgbClr val="444444"/>
                </a:solidFill>
                <a:latin typeface="Cambria" panose="02040503050406030204" pitchFamily="18" charset="0"/>
              </a:rPr>
              <a:t>a</a:t>
            </a:r>
            <a:r>
              <a:rPr lang="en-US" sz="2000" dirty="0">
                <a:solidFill>
                  <a:srgbClr val="444444"/>
                </a:solidFill>
                <a:latin typeface="Cambria" panose="02040503050406030204" pitchFamily="18" charset="0"/>
              </a:rPr>
              <a:t>+2R</a:t>
            </a:r>
            <a:r>
              <a:rPr lang="en-US" sz="2000" baseline="-25000" dirty="0">
                <a:solidFill>
                  <a:srgbClr val="444444"/>
                </a:solidFill>
                <a:latin typeface="Cambria" panose="02040503050406030204" pitchFamily="18" charset="0"/>
              </a:rPr>
              <a:t>b</a:t>
            </a:r>
            <a:r>
              <a:rPr lang="en-US" sz="2000" dirty="0">
                <a:solidFill>
                  <a:srgbClr val="444444"/>
                </a:solidFill>
                <a:latin typeface="Cambria" panose="02040503050406030204" pitchFamily="18" charset="0"/>
              </a:rPr>
              <a:t>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444444"/>
                </a:solidFill>
                <a:latin typeface="Cambria" panose="02040503050406030204" pitchFamily="18" charset="0"/>
              </a:rPr>
              <a:t>The potentiometer Ra is used to fine tune the frequency.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444444"/>
                </a:solidFill>
                <a:latin typeface="Cambria" panose="02040503050406030204" pitchFamily="18" charset="0"/>
              </a:rPr>
              <a:t>When the input is at logic 1, frequency of operation is given by the expression</a:t>
            </a:r>
          </a:p>
          <a:p>
            <a:pPr algn="ctr"/>
            <a:r>
              <a:rPr lang="en-US" sz="2000" dirty="0">
                <a:solidFill>
                  <a:srgbClr val="444444"/>
                </a:solidFill>
                <a:latin typeface="Cambria" panose="02040503050406030204" pitchFamily="18" charset="0"/>
              </a:rPr>
              <a:t> </a:t>
            </a:r>
            <a:r>
              <a:rPr lang="en-US" sz="2000" dirty="0" err="1">
                <a:solidFill>
                  <a:srgbClr val="444444"/>
                </a:solidFill>
                <a:latin typeface="Cambria" panose="02040503050406030204" pitchFamily="18" charset="0"/>
              </a:rPr>
              <a:t>F</a:t>
            </a:r>
            <a:r>
              <a:rPr lang="en-US" sz="2000" baseline="-25000" dirty="0" err="1">
                <a:solidFill>
                  <a:srgbClr val="444444"/>
                </a:solidFill>
                <a:latin typeface="Cambria" panose="02040503050406030204" pitchFamily="18" charset="0"/>
              </a:rPr>
              <a:t>o</a:t>
            </a:r>
            <a:r>
              <a:rPr lang="en-US" sz="2000" dirty="0">
                <a:solidFill>
                  <a:srgbClr val="444444"/>
                </a:solidFill>
                <a:latin typeface="Cambria" panose="02040503050406030204" pitchFamily="18" charset="0"/>
              </a:rPr>
              <a:t> = 1.45/(R</a:t>
            </a:r>
            <a:r>
              <a:rPr lang="en-US" sz="2000" baseline="-25000" dirty="0">
                <a:solidFill>
                  <a:srgbClr val="444444"/>
                </a:solidFill>
                <a:latin typeface="Cambria" panose="02040503050406030204" pitchFamily="18" charset="0"/>
              </a:rPr>
              <a:t>a</a:t>
            </a:r>
            <a:r>
              <a:rPr lang="en-US" sz="2000" dirty="0">
                <a:solidFill>
                  <a:srgbClr val="444444"/>
                </a:solidFill>
                <a:latin typeface="Cambria" panose="02040503050406030204" pitchFamily="18" charset="0"/>
              </a:rPr>
              <a:t>//</a:t>
            </a:r>
            <a:r>
              <a:rPr lang="en-US" sz="2000" dirty="0" err="1">
                <a:solidFill>
                  <a:srgbClr val="444444"/>
                </a:solidFill>
                <a:latin typeface="Cambria" panose="02040503050406030204" pitchFamily="18" charset="0"/>
              </a:rPr>
              <a:t>R</a:t>
            </a:r>
            <a:r>
              <a:rPr lang="en-US" sz="2000" baseline="-25000" dirty="0" err="1">
                <a:solidFill>
                  <a:srgbClr val="444444"/>
                </a:solidFill>
                <a:latin typeface="Cambria" panose="02040503050406030204" pitchFamily="18" charset="0"/>
              </a:rPr>
              <a:t>s</a:t>
            </a:r>
            <a:r>
              <a:rPr lang="en-US" sz="2000" dirty="0">
                <a:solidFill>
                  <a:srgbClr val="444444"/>
                </a:solidFill>
                <a:latin typeface="Cambria" panose="02040503050406030204" pitchFamily="18" charset="0"/>
              </a:rPr>
              <a:t> + 2R</a:t>
            </a:r>
            <a:r>
              <a:rPr lang="en-US" sz="2000" baseline="-25000" dirty="0">
                <a:solidFill>
                  <a:srgbClr val="444444"/>
                </a:solidFill>
                <a:latin typeface="Cambria" panose="02040503050406030204" pitchFamily="18" charset="0"/>
              </a:rPr>
              <a:t>b</a:t>
            </a:r>
            <a:r>
              <a:rPr lang="en-US" sz="2000" dirty="0">
                <a:solidFill>
                  <a:srgbClr val="444444"/>
                </a:solidFill>
                <a:latin typeface="Cambria" panose="02040503050406030204" pitchFamily="18" charset="0"/>
              </a:rPr>
              <a:t>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000" dirty="0">
              <a:solidFill>
                <a:srgbClr val="444444"/>
              </a:solidFill>
              <a:latin typeface="Cambria" panose="02040503050406030204" pitchFamily="18" charset="0"/>
            </a:endParaRPr>
          </a:p>
          <a:p>
            <a:pPr algn="ctr"/>
            <a:endParaRPr lang="en-US" dirty="0">
              <a:solidFill>
                <a:srgbClr val="444444"/>
              </a:solidFill>
              <a:latin typeface="Roboto"/>
            </a:endParaRPr>
          </a:p>
          <a:p>
            <a:endParaRPr lang="en-US" dirty="0">
              <a:solidFill>
                <a:srgbClr val="444444"/>
              </a:solidFill>
              <a:latin typeface="Roboto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7195627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 descr="Picture placeholder">
            <a:extLst>
              <a:ext uri="{FF2B5EF4-FFF2-40B4-BE49-F238E27FC236}">
                <a16:creationId xmlns:a16="http://schemas.microsoft.com/office/drawing/2014/main" id="{4D593114-653B-4F83-A72F-17932C08057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5" name="Rectangle 4" descr="Accent block">
            <a:extLst>
              <a:ext uri="{FF2B5EF4-FFF2-40B4-BE49-F238E27FC236}">
                <a16:creationId xmlns:a16="http://schemas.microsoft.com/office/drawing/2014/main" id="{979F9DAD-F6B0-4ECC-8632-4B5E050986A8}"/>
              </a:ext>
            </a:extLst>
          </p:cNvPr>
          <p:cNvSpPr/>
          <p:nvPr/>
        </p:nvSpPr>
        <p:spPr>
          <a:xfrm>
            <a:off x="0" y="-6507"/>
            <a:ext cx="12192000" cy="6858000"/>
          </a:xfrm>
          <a:prstGeom prst="rect">
            <a:avLst/>
          </a:prstGeom>
          <a:gradFill>
            <a:gsLst>
              <a:gs pos="0">
                <a:srgbClr val="01023B">
                  <a:alpha val="70000"/>
                </a:srgbClr>
              </a:gs>
              <a:gs pos="100000">
                <a:srgbClr val="E99757">
                  <a:lumMod val="97000"/>
                  <a:lumOff val="3000"/>
                  <a:alpha val="70000"/>
                </a:srgbClr>
              </a:gs>
              <a:gs pos="50000">
                <a:srgbClr val="A53F52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F7706BE-EF2E-459C-8778-01DDD354C6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4142" y="2645888"/>
            <a:ext cx="10787270" cy="830649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  <a:latin typeface="Eras Demi ITC" panose="020B0805030504020804" pitchFamily="34" charset="0"/>
              </a:rPr>
              <a:t>THANK YOU!</a:t>
            </a:r>
            <a:br>
              <a:rPr lang="en-US" dirty="0">
                <a:solidFill>
                  <a:schemeClr val="bg1"/>
                </a:solidFill>
                <a:latin typeface="Eras Demi ITC" panose="020B0805030504020804" pitchFamily="34" charset="0"/>
              </a:rPr>
            </a:br>
            <a:endParaRPr lang="en-US" dirty="0">
              <a:solidFill>
                <a:schemeClr val="bg1"/>
              </a:solidFill>
              <a:latin typeface="Eras Demi ITC" panose="020B0805030504020804" pitchFamily="34" charset="0"/>
            </a:endParaRP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A62C97B6-F2B5-4806-AB83-0CC32DF096AE}"/>
              </a:ext>
            </a:extLst>
          </p:cNvPr>
          <p:cNvSpPr txBox="1">
            <a:spLocks/>
          </p:cNvSpPr>
          <p:nvPr/>
        </p:nvSpPr>
        <p:spPr>
          <a:xfrm>
            <a:off x="5103215" y="3061213"/>
            <a:ext cx="3345046" cy="55844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B0F0"/>
              </a:buClr>
            </a:pPr>
            <a:endParaRPr kumimoji="0" lang="en-ZA" sz="1800" u="none" strike="noStrike" kern="1200" cap="none" spc="300" normalizeH="0" baseline="0" noProof="0" dirty="0">
              <a:ln>
                <a:noFill/>
              </a:ln>
              <a:effectLst/>
              <a:uLnTx/>
              <a:uFillTx/>
              <a:latin typeface="+mj-lt"/>
              <a:cs typeface="Gill Sans" panose="020B05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927727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Abstract Coding&#10;">
            <a:extLst>
              <a:ext uri="{FF2B5EF4-FFF2-40B4-BE49-F238E27FC236}">
                <a16:creationId xmlns:a16="http://schemas.microsoft.com/office/drawing/2014/main" id="{5F76566E-36EF-4E0C-8563-ABC2D25923B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2" b="182"/>
          <a:stretch>
            <a:fillRect/>
          </a:stretch>
        </p:blipFill>
        <p:spPr/>
      </p:pic>
      <p:sp>
        <p:nvSpPr>
          <p:cNvPr id="2094" name="Slide Number Placeholder 2093">
            <a:extLst>
              <a:ext uri="{FF2B5EF4-FFF2-40B4-BE49-F238E27FC236}">
                <a16:creationId xmlns:a16="http://schemas.microsoft.com/office/drawing/2014/main" id="{5DA62994-769D-4C19-BB0A-5144E0A5C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4" name="Rectangle 13" descr="Accent block">
            <a:extLst>
              <a:ext uri="{FF2B5EF4-FFF2-40B4-BE49-F238E27FC236}">
                <a16:creationId xmlns:a16="http://schemas.microsoft.com/office/drawing/2014/main" id="{D687D26E-D67A-4318-AAB1-DCEAA89EEB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6096000" cy="6882714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2734962 w 6096000"/>
              <a:gd name="connsiteY2" fmla="*/ 6808573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82714"/>
              <a:gd name="connsiteX1" fmla="*/ 6096000 w 6096000"/>
              <a:gd name="connsiteY1" fmla="*/ 0 h 6882714"/>
              <a:gd name="connsiteX2" fmla="*/ 4242486 w 6096000"/>
              <a:gd name="connsiteY2" fmla="*/ 6882714 h 6882714"/>
              <a:gd name="connsiteX3" fmla="*/ 0 w 6096000"/>
              <a:gd name="connsiteY3" fmla="*/ 6858000 h 6882714"/>
              <a:gd name="connsiteX4" fmla="*/ 0 w 6096000"/>
              <a:gd name="connsiteY4" fmla="*/ 0 h 6882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82714">
                <a:moveTo>
                  <a:pt x="0" y="0"/>
                </a:moveTo>
                <a:lnTo>
                  <a:pt x="6096000" y="0"/>
                </a:lnTo>
                <a:lnTo>
                  <a:pt x="4242486" y="6882714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01023B">
                  <a:alpha val="70000"/>
                </a:srgbClr>
              </a:gs>
              <a:gs pos="100000">
                <a:srgbClr val="E99757">
                  <a:alpha val="70000"/>
                </a:srgbClr>
              </a:gs>
              <a:gs pos="50000">
                <a:srgbClr val="A53F52">
                  <a:alpha val="7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343206" y="686757"/>
            <a:ext cx="4852877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ambria" panose="02040503050406030204" pitchFamily="18" charset="0"/>
              </a:rPr>
              <a:t>Overview: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3200" dirty="0">
                <a:latin typeface="Cambria" panose="02040503050406030204" pitchFamily="18" charset="0"/>
              </a:rPr>
              <a:t>Block Diagram of IC 555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3200" dirty="0">
                <a:latin typeface="Cambria" panose="02040503050406030204" pitchFamily="18" charset="0"/>
              </a:rPr>
              <a:t>IC 555 as Monostable Multivibrator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3200" dirty="0">
                <a:latin typeface="Cambria" panose="02040503050406030204" pitchFamily="18" charset="0"/>
              </a:rPr>
              <a:t>IC 555 as Bistable Multivibrator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3200" dirty="0">
                <a:latin typeface="Cambria" panose="02040503050406030204" pitchFamily="18" charset="0"/>
              </a:rPr>
              <a:t>IC 555 as Astable  Multivibrator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3200" dirty="0">
                <a:latin typeface="Cambria" panose="02040503050406030204" pitchFamily="18" charset="0"/>
              </a:rPr>
              <a:t>IC 555 as Frequency Shift </a:t>
            </a:r>
            <a:r>
              <a:rPr lang="en-US" sz="3200" dirty="0" err="1">
                <a:latin typeface="Cambria" panose="02040503050406030204" pitchFamily="18" charset="0"/>
              </a:rPr>
              <a:t>Keyer</a:t>
            </a:r>
            <a:endParaRPr lang="en-US" sz="3200" dirty="0">
              <a:latin typeface="Cambria" panose="02040503050406030204" pitchFamily="18" charset="0"/>
            </a:endParaRPr>
          </a:p>
        </p:txBody>
      </p:sp>
      <p:pic>
        <p:nvPicPr>
          <p:cNvPr id="1026" name="Picture 2" descr="Image result for ic 55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573" y="1648046"/>
            <a:ext cx="3333750" cy="333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8503173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lide Number Placeholder 70">
            <a:extLst>
              <a:ext uri="{FF2B5EF4-FFF2-40B4-BE49-F238E27FC236}">
                <a16:creationId xmlns:a16="http://schemas.microsoft.com/office/drawing/2014/main" id="{D222F862-D4C8-42C6-BB64-662A734259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3</a:t>
            </a:fld>
            <a:endParaRPr lang="en-US" dirty="0"/>
          </a:p>
        </p:txBody>
      </p:sp>
      <p:pic>
        <p:nvPicPr>
          <p:cNvPr id="2050" name="Picture 2" descr="555 Timer Block Diagra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181" y="596434"/>
            <a:ext cx="7241193" cy="5084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555 Timer IC How It Works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7726374" y="2020186"/>
            <a:ext cx="3633340" cy="3271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1082161" y="585854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325373587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A4E49AC7-7A73-4B51-BDF6-EABA3162F4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90261" y="1497922"/>
            <a:ext cx="4018722" cy="4867364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2000" dirty="0">
                <a:latin typeface="Cambria" panose="02040503050406030204" pitchFamily="18" charset="0"/>
              </a:rPr>
              <a:t>Controlling the speed of Wipers</a:t>
            </a:r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2000" dirty="0">
                <a:latin typeface="Cambria" panose="02040503050406030204" pitchFamily="18" charset="0"/>
              </a:rPr>
              <a:t>Automatic Time-based Circuits</a:t>
            </a:r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2000" dirty="0">
                <a:latin typeface="Cambria" panose="02040503050406030204" pitchFamily="18" charset="0"/>
              </a:rPr>
              <a:t>LED Flasher Circuits</a:t>
            </a:r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2000" dirty="0">
                <a:latin typeface="Cambria" panose="02040503050406030204" pitchFamily="18" charset="0"/>
              </a:rPr>
              <a:t>Clap Switch Circuits</a:t>
            </a:r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2000" dirty="0">
                <a:latin typeface="Cambria" panose="02040503050406030204" pitchFamily="18" charset="0"/>
              </a:rPr>
              <a:t>Frequency Shift Keying</a:t>
            </a:r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2000" dirty="0">
                <a:latin typeface="Cambria" panose="02040503050406030204" pitchFamily="18" charset="0"/>
              </a:rPr>
              <a:t>Low Power Ultrasonic Wave Generators </a:t>
            </a:r>
          </a:p>
        </p:txBody>
      </p: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id="{2DD84183-8918-4B86-8418-5094E7C47E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4</a:t>
            </a:fld>
            <a:endParaRPr lang="en-US" dirty="0"/>
          </a:p>
        </p:txBody>
      </p:sp>
      <p:pic>
        <p:nvPicPr>
          <p:cNvPr id="3074" name="Picture 2" descr="555 Timer IC How It Works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1" t="-2143" r="54069" b="2143"/>
          <a:stretch/>
        </p:blipFill>
        <p:spPr bwMode="auto">
          <a:xfrm>
            <a:off x="791487" y="4792476"/>
            <a:ext cx="1899445" cy="1989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555 Timer Internal Schematic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302" y="138224"/>
            <a:ext cx="6628587" cy="4654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1121655" y="580537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</a:rPr>
              <a:t>4</a:t>
            </a: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50AEA731-C7D0-4A0E-B871-4F369D8BE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4837" y="216269"/>
            <a:ext cx="4399721" cy="878884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</a:rPr>
              <a:t>IC 555 is Used In:</a:t>
            </a:r>
          </a:p>
        </p:txBody>
      </p:sp>
    </p:spTree>
    <p:extLst>
      <p:ext uri="{BB962C8B-B14F-4D97-AF65-F5344CB8AC3E}">
        <p14:creationId xmlns:p14="http://schemas.microsoft.com/office/powerpoint/2010/main" val="2720361709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Cambria" panose="02040503050406030204" pitchFamily="18" charset="0"/>
              </a:rPr>
              <a:t>IC 555 Timer as Monostable Multivibrator</a:t>
            </a:r>
          </a:p>
        </p:txBody>
      </p:sp>
      <p:pic>
        <p:nvPicPr>
          <p:cNvPr id="4100" name="Picture 4" descr="555 timer monostable mod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688" y="1593823"/>
            <a:ext cx="7253954" cy="4420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ttps://howtomechatronics.com/wp-content/uploads/2018/02/555-timer-ic-monostable-mode-working-principl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222" y="1808249"/>
            <a:ext cx="8229990" cy="3780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https://howtomechatronics.com/wp-content/uploads/2018/02/555-timer-monostable-mode-workin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238" y="1808249"/>
            <a:ext cx="8257974" cy="4323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>
          <a:xfrm>
            <a:off x="10806789" y="5720315"/>
            <a:ext cx="812800" cy="521208"/>
          </a:xfrm>
        </p:spPr>
        <p:txBody>
          <a:bodyPr/>
          <a:lstStyle/>
          <a:p>
            <a:r>
              <a:rPr lang="en-US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49935343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Characteristics of Monostable Multivibrator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 dirty="0"/>
              <a:t>6</a:t>
            </a:r>
          </a:p>
        </p:txBody>
      </p:sp>
      <p:pic>
        <p:nvPicPr>
          <p:cNvPr id="5124" name="Picture 4" descr="https://howtomechatronics.com/wp-content/uploads/2018/02/555-timer-monostable-mode-outpu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04" y="1769360"/>
            <a:ext cx="4139979" cy="3684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911701" y="1942338"/>
            <a:ext cx="4784651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>
                <a:latin typeface="Cambria" panose="02040503050406030204" pitchFamily="18" charset="0"/>
              </a:rPr>
              <a:t>Only the Trigger input is under manual operation, the timer function is automatic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>
                <a:latin typeface="Cambria" panose="02040503050406030204" pitchFamily="18" charset="0"/>
              </a:rPr>
              <a:t>The time period of output can be controlled by replacing R</a:t>
            </a:r>
            <a:r>
              <a:rPr lang="en-US" sz="2000" baseline="-25000" dirty="0">
                <a:latin typeface="Cambria" panose="02040503050406030204" pitchFamily="18" charset="0"/>
              </a:rPr>
              <a:t>1</a:t>
            </a:r>
            <a:r>
              <a:rPr lang="en-US" sz="2000" dirty="0">
                <a:latin typeface="Cambria" panose="02040503050406030204" pitchFamily="18" charset="0"/>
              </a:rPr>
              <a:t> with a Potentiometer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>
                <a:latin typeface="Cambria" panose="02040503050406030204" pitchFamily="18" charset="0"/>
              </a:rPr>
              <a:t>Mathematical Calculation of Time of Output (T</a:t>
            </a:r>
            <a:r>
              <a:rPr lang="en-US" sz="2000" baseline="-25000" dirty="0">
                <a:latin typeface="Cambria" panose="02040503050406030204" pitchFamily="18" charset="0"/>
              </a:rPr>
              <a:t>monostable</a:t>
            </a:r>
            <a:r>
              <a:rPr lang="en-US" sz="2000" dirty="0">
                <a:latin typeface="Cambria" panose="02040503050406030204" pitchFamily="18" charset="0"/>
              </a:rPr>
              <a:t>) is possible using the formula given alongside</a:t>
            </a:r>
            <a:r>
              <a:rPr lang="en-US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/>
              <a:t>Only one switch is used</a:t>
            </a:r>
          </a:p>
        </p:txBody>
      </p:sp>
    </p:spTree>
    <p:extLst>
      <p:ext uri="{BB962C8B-B14F-4D97-AF65-F5344CB8AC3E}">
        <p14:creationId xmlns:p14="http://schemas.microsoft.com/office/powerpoint/2010/main" val="932837566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IC 555 Timer as Bistable Multivibrator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ZA" dirty="0"/>
              <a:t>7</a:t>
            </a:r>
          </a:p>
        </p:txBody>
      </p:sp>
      <p:pic>
        <p:nvPicPr>
          <p:cNvPr id="6146" name="Picture 2" descr="https://howtomechatronics.com/wp-content/uploads/2018/02/555-timer-bistable-mode-1024x63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0281" y="1555291"/>
            <a:ext cx="7623544" cy="4712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ttps://howtomechatronics.com/wp-content/uploads/2018/02/555-timer-bistable-mode-working-principle-1024x48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3619" y="1635035"/>
            <a:ext cx="7982922" cy="4276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https://howtomechatronics.com/wp-content/uploads/2018/02/555-timer-bistable-mode-working-1024x478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0281" y="1635035"/>
            <a:ext cx="9286658" cy="4334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582016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Characteristics of Bistable Multivibrator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ZA" dirty="0"/>
              <a:t>8</a:t>
            </a:r>
          </a:p>
        </p:txBody>
      </p:sp>
      <p:pic>
        <p:nvPicPr>
          <p:cNvPr id="7172" name="Picture 4" descr="https://howtomechatronics.com/wp-content/uploads/2018/02/555-timer-bistable-mode-outpu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445" y="2159331"/>
            <a:ext cx="4145206" cy="3305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092456" y="2062716"/>
            <a:ext cx="4423144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/>
              <a:t>The Timer operation  as well as the Trigger input are manually operated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/>
              <a:t>The Memory of the RS Flip Flop keeps the output driver  functioning until the reset input is driven low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/>
              <a:t>Two switches are used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5645316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IC 555 Timer as Astable Multivibrator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ZA" smtClean="0"/>
              <a:pPr/>
              <a:t>9</a:t>
            </a:fld>
            <a:endParaRPr lang="en-ZA" dirty="0"/>
          </a:p>
        </p:txBody>
      </p:sp>
      <p:pic>
        <p:nvPicPr>
          <p:cNvPr id="8194" name="Picture 2" descr="555 Timer Astable Mod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607" y="1980919"/>
            <a:ext cx="8120809" cy="3727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https://howtomechatronics.com/wp-content/uploads/2018/02/555-Timer-Astable-Mode-Working-Principle-1024x46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561" y="1923621"/>
            <a:ext cx="8424899" cy="3784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https://howtomechatronics.com/wp-content/uploads/2018/02/555-Timer-Astable-Mode-Free-running-Multivibrator-Oscilator-1024x459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3295" y="1737707"/>
            <a:ext cx="8159086" cy="3657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 descr="555 Timer Astable Mode Formulas Calculations Time and Frequency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592925" y="1779335"/>
            <a:ext cx="7959826" cy="4073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762472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81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81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el">
  <a:themeElements>
    <a:clrScheme name="Oriel">
      <a:dk1>
        <a:sysClr val="windowText" lastClr="000000"/>
      </a:dk1>
      <a:lt1>
        <a:sysClr val="window" lastClr="FFFFFF"/>
      </a:lt1>
      <a:dk2>
        <a:srgbClr val="575F6D"/>
      </a:dk2>
      <a:lt2>
        <a:srgbClr val="FFF39D"/>
      </a:lt2>
      <a:accent1>
        <a:srgbClr val="FE8637"/>
      </a:accent1>
      <a:accent2>
        <a:srgbClr val="7598D9"/>
      </a:accent2>
      <a:accent3>
        <a:srgbClr val="B32C16"/>
      </a:accent3>
      <a:accent4>
        <a:srgbClr val="F5CD2D"/>
      </a:accent4>
      <a:accent5>
        <a:srgbClr val="AEBAD5"/>
      </a:accent5>
      <a:accent6>
        <a:srgbClr val="777C84"/>
      </a:accent6>
      <a:hlink>
        <a:srgbClr val="D2611C"/>
      </a:hlink>
      <a:folHlink>
        <a:srgbClr val="3B435B"/>
      </a:folHlink>
    </a:clrScheme>
    <a:fontScheme name="Oriel">
      <a:majorFont>
        <a:latin typeface="Century Schoolbook"/>
        <a:ea typeface=""/>
        <a:cs typeface=""/>
        <a:font script="Jpan" typeface="ＭＳ Ｐ明朝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Schoolbook"/>
        <a:ea typeface=""/>
        <a:cs typeface=""/>
        <a:font script="Jpan" typeface="ＭＳ Ｐ明朝"/>
        <a:font script="Hang" typeface="휴먼매직체"/>
        <a:font script="Hans" typeface="宋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iel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60000"/>
              </a:schemeClr>
            </a:gs>
            <a:gs pos="30000">
              <a:schemeClr val="phClr">
                <a:tint val="38000"/>
                <a:satMod val="260000"/>
              </a:schemeClr>
            </a:gs>
            <a:gs pos="75000">
              <a:schemeClr val="phClr">
                <a:tint val="55000"/>
                <a:satMod val="255000"/>
              </a:schemeClr>
            </a:gs>
            <a:gs pos="100000">
              <a:schemeClr val="phClr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gradFill rotWithShape="1">
          <a:gsLst>
            <a:gs pos="0">
              <a:schemeClr val="phClr">
                <a:shade val="63000"/>
                <a:satMod val="165000"/>
              </a:schemeClr>
            </a:gs>
            <a:gs pos="30000">
              <a:schemeClr val="phClr">
                <a:shade val="58000"/>
                <a:satMod val="165000"/>
              </a:schemeClr>
            </a:gs>
            <a:gs pos="75000">
              <a:schemeClr val="phClr">
                <a:shade val="30000"/>
                <a:satMod val="175000"/>
              </a:schemeClr>
            </a:gs>
            <a:gs pos="100000">
              <a:schemeClr val="phClr"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</a:fillStyleLst>
      <a:lnStyleLst>
        <a:ln w="12700" cap="flat" cmpd="sng" algn="ctr">
          <a:solidFill>
            <a:schemeClr val="phClr">
              <a:shade val="70000"/>
              <a:satMod val="15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bevelT w="47625" h="69850"/>
            <a:contourClr>
              <a:schemeClr val="lt1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8000"/>
                <a:satMod val="125000"/>
              </a:schemeClr>
            </a:gs>
            <a:gs pos="40000">
              <a:schemeClr val="phClr">
                <a:tint val="90000"/>
                <a:shade val="90000"/>
                <a:satMod val="120000"/>
              </a:schemeClr>
            </a:gs>
            <a:gs pos="100000">
              <a:schemeClr val="phClr">
                <a:tint val="5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80000"/>
              </a:schemeClr>
              <a:schemeClr val="phClr">
                <a:tint val="91000"/>
              </a:schemeClr>
            </a:duotone>
          </a:blip>
          <a:tile tx="0" ty="0" sx="40000" sy="50000" flip="y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EA25CC0A0AC24199CDC46C25B8B0BC" ma:contentTypeVersion="10" ma:contentTypeDescription="Create a new document." ma:contentTypeScope="" ma:versionID="e3b47856d4cf355c0dacb39e1084d14f">
  <xsd:schema xmlns:xsd="http://www.w3.org/2001/XMLSchema" xmlns:xs="http://www.w3.org/2001/XMLSchema" xmlns:p="http://schemas.microsoft.com/office/2006/metadata/properties" xmlns:ns1="http://schemas.microsoft.com/sharepoint/v3" xmlns:ns2="6dc4bcd6-49db-4c07-9060-8acfc67cef9f" xmlns:ns3="fb0879af-3eba-417a-a55a-ffe6dcd6ca77" targetNamespace="http://schemas.microsoft.com/office/2006/metadata/properties" ma:root="true" ma:fieldsID="a845a615265fdb1f7b12cc65ac20ecbd" ns1:_="" ns2:_="" ns3:_="">
    <xsd:import namespace="http://schemas.microsoft.com/sharepoint/v3"/>
    <xsd:import namespace="6dc4bcd6-49db-4c07-9060-8acfc67cef9f"/>
    <xsd:import namespace="fb0879af-3eba-417a-a55a-ffe6dcd6ca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1:_ip_UnifiedCompliancePolicyProperties" minOccurs="0"/>
                <xsd:element ref="ns1:_ip_UnifiedCompliancePolicyUIAction" minOccurs="0"/>
                <xsd:element ref="ns2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c4bcd6-49db-4c07-9060-8acfc67cef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7" nillable="true" ma:displayName="MediaServiceAutoTags" ma:internalName="MediaServiceAutoTag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0879af-3eba-417a-a55a-ffe6dcd6ca7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3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4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87264107-8248-43DA-8012-F707E0E46E9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3C5BC67-BC5F-49A0-B382-4FB47F800CF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dc4bcd6-49db-4c07-9060-8acfc67cef9f"/>
    <ds:schemaRef ds:uri="fb0879af-3eba-417a-a55a-ffe6dcd6ca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0C9F62E-0773-4164-B986-3E326BE687C9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Oriel</Template>
  <TotalTime>0</TotalTime>
  <Words>331</Words>
  <Application>Microsoft Office PowerPoint</Application>
  <PresentationFormat>Widescreen</PresentationFormat>
  <Paragraphs>62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4" baseType="lpstr">
      <vt:lpstr>Arial</vt:lpstr>
      <vt:lpstr>Calibri</vt:lpstr>
      <vt:lpstr>Cambria</vt:lpstr>
      <vt:lpstr>Century Schoolbook</vt:lpstr>
      <vt:lpstr>Eras Demi ITC</vt:lpstr>
      <vt:lpstr>Gill Sans</vt:lpstr>
      <vt:lpstr>Harrington</vt:lpstr>
      <vt:lpstr>Roboto</vt:lpstr>
      <vt:lpstr>Wingdings</vt:lpstr>
      <vt:lpstr>Wingdings 2</vt:lpstr>
      <vt:lpstr>Oriel</vt:lpstr>
      <vt:lpstr>Integrated Circuit 555</vt:lpstr>
      <vt:lpstr>PowerPoint Presentation</vt:lpstr>
      <vt:lpstr>PowerPoint Presentation</vt:lpstr>
      <vt:lpstr>IC 555 is Used In:</vt:lpstr>
      <vt:lpstr>IC 555 Timer as Monostable Multivibrator</vt:lpstr>
      <vt:lpstr>Characteristics of Monostable Multivibrator </vt:lpstr>
      <vt:lpstr>IC 555 Timer as Bistable Multivibrator</vt:lpstr>
      <vt:lpstr>Characteristics of Bistable Multivibrator</vt:lpstr>
      <vt:lpstr>IC 555 Timer as Astable Multivibrator</vt:lpstr>
      <vt:lpstr>Characteristics of Astable Multivibrator</vt:lpstr>
      <vt:lpstr>IC 555  Timer as Frequency Shift  Key</vt:lpstr>
      <vt:lpstr>IC 555 Timer in Frequency Modulation Circuits</vt:lpstr>
      <vt:lpstr>THANK YOU!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2019-02-19T04:28:23Z</dcterms:created>
  <dcterms:modified xsi:type="dcterms:W3CDTF">2022-10-08T16:54:45Z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0x010100DEEA25CC0A0AC24199CDC46C25B8B0BC</vt:lpwstr>
  </property>
</Properties>
</file>